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2"/>
  </p:notesMasterIdLst>
  <p:sldIdLst>
    <p:sldId id="256" r:id="rId2"/>
    <p:sldId id="259" r:id="rId3"/>
    <p:sldId id="280" r:id="rId4"/>
    <p:sldId id="276" r:id="rId5"/>
    <p:sldId id="277" r:id="rId6"/>
    <p:sldId id="278" r:id="rId7"/>
    <p:sldId id="279" r:id="rId8"/>
    <p:sldId id="264" r:id="rId9"/>
    <p:sldId id="269" r:id="rId10"/>
    <p:sldId id="275" r:id="rId11"/>
  </p:sldIdLst>
  <p:sldSz cx="18288000" cy="10287000"/>
  <p:notesSz cx="6858000" cy="9144000"/>
  <p:embeddedFontLst>
    <p:embeddedFont>
      <p:font typeface="Georgia" panose="02040502050405020303" pitchFamily="18" charset="0"/>
      <p:regular r:id="rId13"/>
      <p:bold r:id="rId14"/>
      <p:italic r:id="rId15"/>
      <p:boldItalic r:id="rId16"/>
    </p:embeddedFont>
    <p:embeddedFont>
      <p:font typeface="Montserrat" panose="00000500000000000000" pitchFamily="2" charset="0"/>
      <p:regular r:id="rId17"/>
      <p:bold r:id="rId18"/>
      <p:italic r:id="rId19"/>
      <p:boldItalic r:id="rId20"/>
    </p:embeddedFont>
    <p:embeddedFont>
      <p:font typeface="Open Sans" panose="020B0606030504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C3C4"/>
    <a:srgbClr val="007A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000" autoAdjust="0"/>
  </p:normalViewPr>
  <p:slideViewPr>
    <p:cSldViewPr snapToGrid="0">
      <p:cViewPr varScale="1">
        <p:scale>
          <a:sx n="56" d="100"/>
          <a:sy n="56" d="100"/>
        </p:scale>
        <p:origin x="34" y="-11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fat hamid" userId="224d206acfb2503e" providerId="LiveId" clId="{A0412D24-E4A6-47B9-AAFB-D4C19A131E89}"/>
    <pc:docChg chg="undo custSel addSld delSld modSld">
      <pc:chgData name="sifat hamid" userId="224d206acfb2503e" providerId="LiveId" clId="{A0412D24-E4A6-47B9-AAFB-D4C19A131E89}" dt="2025-01-22T13:52:28.348" v="3238"/>
      <pc:docMkLst>
        <pc:docMk/>
      </pc:docMkLst>
      <pc:sldChg chg="delSp modSp mod modTransition">
        <pc:chgData name="sifat hamid" userId="224d206acfb2503e" providerId="LiveId" clId="{A0412D24-E4A6-47B9-AAFB-D4C19A131E89}" dt="2025-01-22T13:46:06" v="3159"/>
        <pc:sldMkLst>
          <pc:docMk/>
          <pc:sldMk cId="0" sldId="256"/>
        </pc:sldMkLst>
        <pc:spChg chg="del mod">
          <ac:chgData name="sifat hamid" userId="224d206acfb2503e" providerId="LiveId" clId="{A0412D24-E4A6-47B9-AAFB-D4C19A131E89}" dt="2025-01-22T06:43:37.808" v="2" actId="478"/>
          <ac:spMkLst>
            <pc:docMk/>
            <pc:sldMk cId="0" sldId="256"/>
            <ac:spMk id="237" creationId="{00000000-0000-0000-0000-000000000000}"/>
          </ac:spMkLst>
        </pc:spChg>
        <pc:grpChg chg="del">
          <ac:chgData name="sifat hamid" userId="224d206acfb2503e" providerId="LiveId" clId="{A0412D24-E4A6-47B9-AAFB-D4C19A131E89}" dt="2025-01-22T06:43:40.243" v="3" actId="478"/>
          <ac:grpSpMkLst>
            <pc:docMk/>
            <pc:sldMk cId="0" sldId="256"/>
            <ac:grpSpMk id="230" creationId="{00000000-0000-0000-0000-000000000000}"/>
          </ac:grpSpMkLst>
        </pc:grpChg>
        <pc:picChg chg="mod">
          <ac:chgData name="sifat hamid" userId="224d206acfb2503e" providerId="LiveId" clId="{A0412D24-E4A6-47B9-AAFB-D4C19A131E89}" dt="2025-01-22T06:42:59.097" v="0" actId="14100"/>
          <ac:picMkLst>
            <pc:docMk/>
            <pc:sldMk cId="0" sldId="256"/>
            <ac:picMk id="5" creationId="{D2E6F7BB-F235-4B2D-1ED2-62E2AC4C29C9}"/>
          </ac:picMkLst>
        </pc:picChg>
      </pc:sldChg>
      <pc:sldChg chg="delSp modSp del mod">
        <pc:chgData name="sifat hamid" userId="224d206acfb2503e" providerId="LiveId" clId="{A0412D24-E4A6-47B9-AAFB-D4C19A131E89}" dt="2025-01-22T13:37:44.040" v="3050" actId="47"/>
        <pc:sldMkLst>
          <pc:docMk/>
          <pc:sldMk cId="0" sldId="257"/>
        </pc:sldMkLst>
        <pc:spChg chg="mod">
          <ac:chgData name="sifat hamid" userId="224d206acfb2503e" providerId="LiveId" clId="{A0412D24-E4A6-47B9-AAFB-D4C19A131E89}" dt="2025-01-22T13:06:14.333" v="1973" actId="1076"/>
          <ac:spMkLst>
            <pc:docMk/>
            <pc:sldMk cId="0" sldId="257"/>
            <ac:spMk id="253" creationId="{00000000-0000-0000-0000-000000000000}"/>
          </ac:spMkLst>
        </pc:spChg>
        <pc:spChg chg="del mod">
          <ac:chgData name="sifat hamid" userId="224d206acfb2503e" providerId="LiveId" clId="{A0412D24-E4A6-47B9-AAFB-D4C19A131E89}" dt="2025-01-22T13:05:49.496" v="1952"/>
          <ac:spMkLst>
            <pc:docMk/>
            <pc:sldMk cId="0" sldId="257"/>
            <ac:spMk id="274" creationId="{00000000-0000-0000-0000-000000000000}"/>
          </ac:spMkLst>
        </pc:spChg>
        <pc:spChg chg="del mod">
          <ac:chgData name="sifat hamid" userId="224d206acfb2503e" providerId="LiveId" clId="{A0412D24-E4A6-47B9-AAFB-D4C19A131E89}" dt="2025-01-22T06:44:00.349" v="6" actId="478"/>
          <ac:spMkLst>
            <pc:docMk/>
            <pc:sldMk cId="0" sldId="257"/>
            <ac:spMk id="275" creationId="{00000000-0000-0000-0000-000000000000}"/>
          </ac:spMkLst>
        </pc:spChg>
        <pc:spChg chg="del mod">
          <ac:chgData name="sifat hamid" userId="224d206acfb2503e" providerId="LiveId" clId="{A0412D24-E4A6-47B9-AAFB-D4C19A131E89}" dt="2025-01-22T13:05:56.484" v="1962"/>
          <ac:spMkLst>
            <pc:docMk/>
            <pc:sldMk cId="0" sldId="257"/>
            <ac:spMk id="276" creationId="{00000000-0000-0000-0000-000000000000}"/>
          </ac:spMkLst>
        </pc:spChg>
        <pc:spChg chg="del mod">
          <ac:chgData name="sifat hamid" userId="224d206acfb2503e" providerId="LiveId" clId="{A0412D24-E4A6-47B9-AAFB-D4C19A131E89}" dt="2025-01-22T13:06:03.663" v="1972"/>
          <ac:spMkLst>
            <pc:docMk/>
            <pc:sldMk cId="0" sldId="257"/>
            <ac:spMk id="277" creationId="{00000000-0000-0000-0000-000000000000}"/>
          </ac:spMkLst>
        </pc:spChg>
        <pc:grpChg chg="del">
          <ac:chgData name="sifat hamid" userId="224d206acfb2503e" providerId="LiveId" clId="{A0412D24-E4A6-47B9-AAFB-D4C19A131E89}" dt="2025-01-22T06:43:53.918" v="4" actId="478"/>
          <ac:grpSpMkLst>
            <pc:docMk/>
            <pc:sldMk cId="0" sldId="257"/>
            <ac:grpSpMk id="258" creationId="{00000000-0000-0000-0000-000000000000}"/>
          </ac:grpSpMkLst>
        </pc:grpChg>
        <pc:grpChg chg="del">
          <ac:chgData name="sifat hamid" userId="224d206acfb2503e" providerId="LiveId" clId="{A0412D24-E4A6-47B9-AAFB-D4C19A131E89}" dt="2025-01-22T13:05:49.496" v="1950" actId="478"/>
          <ac:grpSpMkLst>
            <pc:docMk/>
            <pc:sldMk cId="0" sldId="257"/>
            <ac:grpSpMk id="265" creationId="{00000000-0000-0000-0000-000000000000}"/>
          </ac:grpSpMkLst>
        </pc:grpChg>
        <pc:grpChg chg="del">
          <ac:chgData name="sifat hamid" userId="224d206acfb2503e" providerId="LiveId" clId="{A0412D24-E4A6-47B9-AAFB-D4C19A131E89}" dt="2025-01-22T13:05:56.482" v="1960" actId="478"/>
          <ac:grpSpMkLst>
            <pc:docMk/>
            <pc:sldMk cId="0" sldId="257"/>
            <ac:grpSpMk id="268" creationId="{00000000-0000-0000-0000-000000000000}"/>
          </ac:grpSpMkLst>
        </pc:grpChg>
        <pc:grpChg chg="del">
          <ac:chgData name="sifat hamid" userId="224d206acfb2503e" providerId="LiveId" clId="{A0412D24-E4A6-47B9-AAFB-D4C19A131E89}" dt="2025-01-22T13:06:03.663" v="1970" actId="478"/>
          <ac:grpSpMkLst>
            <pc:docMk/>
            <pc:sldMk cId="0" sldId="257"/>
            <ac:grpSpMk id="271" creationId="{00000000-0000-0000-0000-000000000000}"/>
          </ac:grpSpMkLst>
        </pc:grpChg>
      </pc:sldChg>
      <pc:sldChg chg="addSp delSp del mod">
        <pc:chgData name="sifat hamid" userId="224d206acfb2503e" providerId="LiveId" clId="{A0412D24-E4A6-47B9-AAFB-D4C19A131E89}" dt="2025-01-22T13:04:47.934" v="1924" actId="47"/>
        <pc:sldMkLst>
          <pc:docMk/>
          <pc:sldMk cId="0" sldId="258"/>
        </pc:sldMkLst>
        <pc:picChg chg="add del">
          <ac:chgData name="sifat hamid" userId="224d206acfb2503e" providerId="LiveId" clId="{A0412D24-E4A6-47B9-AAFB-D4C19A131E89}" dt="2025-01-22T06:44:35.250" v="8" actId="478"/>
          <ac:picMkLst>
            <pc:docMk/>
            <pc:sldMk cId="0" sldId="258"/>
            <ac:picMk id="310" creationId="{00000000-0000-0000-0000-000000000000}"/>
          </ac:picMkLst>
        </pc:picChg>
      </pc:sldChg>
      <pc:sldChg chg="delSp modSp mod modTransition">
        <pc:chgData name="sifat hamid" userId="224d206acfb2503e" providerId="LiveId" clId="{A0412D24-E4A6-47B9-AAFB-D4C19A131E89}" dt="2025-01-22T13:46:33.409" v="3160"/>
        <pc:sldMkLst>
          <pc:docMk/>
          <pc:sldMk cId="0" sldId="259"/>
        </pc:sldMkLst>
        <pc:spChg chg="mod">
          <ac:chgData name="sifat hamid" userId="224d206acfb2503e" providerId="LiveId" clId="{A0412D24-E4A6-47B9-AAFB-D4C19A131E89}" dt="2025-01-22T13:10:30.561" v="2205" actId="1076"/>
          <ac:spMkLst>
            <pc:docMk/>
            <pc:sldMk cId="0" sldId="259"/>
            <ac:spMk id="332" creationId="{00000000-0000-0000-0000-000000000000}"/>
          </ac:spMkLst>
        </pc:spChg>
        <pc:spChg chg="del mod">
          <ac:chgData name="sifat hamid" userId="224d206acfb2503e" providerId="LiveId" clId="{A0412D24-E4A6-47B9-AAFB-D4C19A131E89}" dt="2025-01-22T13:05:39.761" v="1944"/>
          <ac:spMkLst>
            <pc:docMk/>
            <pc:sldMk cId="0" sldId="259"/>
            <ac:spMk id="333" creationId="{00000000-0000-0000-0000-000000000000}"/>
          </ac:spMkLst>
        </pc:spChg>
        <pc:spChg chg="del mod">
          <ac:chgData name="sifat hamid" userId="224d206acfb2503e" providerId="LiveId" clId="{A0412D24-E4A6-47B9-AAFB-D4C19A131E89}" dt="2025-01-22T13:05:39.761" v="1942"/>
          <ac:spMkLst>
            <pc:docMk/>
            <pc:sldMk cId="0" sldId="259"/>
            <ac:spMk id="334" creationId="{00000000-0000-0000-0000-000000000000}"/>
          </ac:spMkLst>
        </pc:spChg>
        <pc:spChg chg="del mod">
          <ac:chgData name="sifat hamid" userId="224d206acfb2503e" providerId="LiveId" clId="{A0412D24-E4A6-47B9-AAFB-D4C19A131E89}" dt="2025-01-22T13:06:46.886" v="1986"/>
          <ac:spMkLst>
            <pc:docMk/>
            <pc:sldMk cId="0" sldId="259"/>
            <ac:spMk id="335" creationId="{00000000-0000-0000-0000-000000000000}"/>
          </ac:spMkLst>
        </pc:spChg>
        <pc:spChg chg="del mod">
          <ac:chgData name="sifat hamid" userId="224d206acfb2503e" providerId="LiveId" clId="{A0412D24-E4A6-47B9-AAFB-D4C19A131E89}" dt="2025-01-22T13:06:53.035" v="1996"/>
          <ac:spMkLst>
            <pc:docMk/>
            <pc:sldMk cId="0" sldId="259"/>
            <ac:spMk id="336" creationId="{00000000-0000-0000-0000-000000000000}"/>
          </ac:spMkLst>
        </pc:spChg>
        <pc:spChg chg="mod">
          <ac:chgData name="sifat hamid" userId="224d206acfb2503e" providerId="LiveId" clId="{A0412D24-E4A6-47B9-AAFB-D4C19A131E89}" dt="2025-01-22T13:39:59.238" v="3074" actId="122"/>
          <ac:spMkLst>
            <pc:docMk/>
            <pc:sldMk cId="0" sldId="259"/>
            <ac:spMk id="337" creationId="{00000000-0000-0000-0000-000000000000}"/>
          </ac:spMkLst>
        </pc:spChg>
        <pc:grpChg chg="del">
          <ac:chgData name="sifat hamid" userId="224d206acfb2503e" providerId="LiveId" clId="{A0412D24-E4A6-47B9-AAFB-D4C19A131E89}" dt="2025-01-22T13:05:30.661" v="1926" actId="478"/>
          <ac:grpSpMkLst>
            <pc:docMk/>
            <pc:sldMk cId="0" sldId="259"/>
            <ac:grpSpMk id="316" creationId="{00000000-0000-0000-0000-000000000000}"/>
          </ac:grpSpMkLst>
        </pc:grpChg>
        <pc:grpChg chg="del">
          <ac:chgData name="sifat hamid" userId="224d206acfb2503e" providerId="LiveId" clId="{A0412D24-E4A6-47B9-AAFB-D4C19A131E89}" dt="2025-01-22T13:06:40.422" v="1976" actId="478"/>
          <ac:grpSpMkLst>
            <pc:docMk/>
            <pc:sldMk cId="0" sldId="259"/>
            <ac:grpSpMk id="323" creationId="{00000000-0000-0000-0000-000000000000}"/>
          </ac:grpSpMkLst>
        </pc:grpChg>
        <pc:grpChg chg="del">
          <ac:chgData name="sifat hamid" userId="224d206acfb2503e" providerId="LiveId" clId="{A0412D24-E4A6-47B9-AAFB-D4C19A131E89}" dt="2025-01-22T13:06:46.886" v="1984" actId="478"/>
          <ac:grpSpMkLst>
            <pc:docMk/>
            <pc:sldMk cId="0" sldId="259"/>
            <ac:grpSpMk id="326" creationId="{00000000-0000-0000-0000-000000000000}"/>
          </ac:grpSpMkLst>
        </pc:grpChg>
        <pc:grpChg chg="del">
          <ac:chgData name="sifat hamid" userId="224d206acfb2503e" providerId="LiveId" clId="{A0412D24-E4A6-47B9-AAFB-D4C19A131E89}" dt="2025-01-22T13:06:53.035" v="1994" actId="478"/>
          <ac:grpSpMkLst>
            <pc:docMk/>
            <pc:sldMk cId="0" sldId="259"/>
            <ac:grpSpMk id="329" creationId="{00000000-0000-0000-0000-000000000000}"/>
          </ac:grpSpMkLst>
        </pc:grpChg>
        <pc:picChg chg="mod">
          <ac:chgData name="sifat hamid" userId="224d206acfb2503e" providerId="LiveId" clId="{A0412D24-E4A6-47B9-AAFB-D4C19A131E89}" dt="2025-01-22T13:10:20.730" v="2204" actId="1038"/>
          <ac:picMkLst>
            <pc:docMk/>
            <pc:sldMk cId="0" sldId="259"/>
            <ac:picMk id="338" creationId="{00000000-0000-0000-0000-000000000000}"/>
          </ac:picMkLst>
        </pc:picChg>
      </pc:sldChg>
      <pc:sldChg chg="delSp del mod">
        <pc:chgData name="sifat hamid" userId="224d206acfb2503e" providerId="LiveId" clId="{A0412D24-E4A6-47B9-AAFB-D4C19A131E89}" dt="2025-01-22T06:47:41.051" v="13" actId="47"/>
        <pc:sldMkLst>
          <pc:docMk/>
          <pc:sldMk cId="0" sldId="260"/>
        </pc:sldMkLst>
        <pc:spChg chg="del">
          <ac:chgData name="sifat hamid" userId="224d206acfb2503e" providerId="LiveId" clId="{A0412D24-E4A6-47B9-AAFB-D4C19A131E89}" dt="2025-01-22T06:46:53.531" v="10" actId="478"/>
          <ac:spMkLst>
            <pc:docMk/>
            <pc:sldMk cId="0" sldId="260"/>
            <ac:spMk id="367" creationId="{00000000-0000-0000-0000-000000000000}"/>
          </ac:spMkLst>
        </pc:spChg>
        <pc:grpChg chg="del">
          <ac:chgData name="sifat hamid" userId="224d206acfb2503e" providerId="LiveId" clId="{A0412D24-E4A6-47B9-AAFB-D4C19A131E89}" dt="2025-01-22T06:46:55.827" v="11" actId="478"/>
          <ac:grpSpMkLst>
            <pc:docMk/>
            <pc:sldMk cId="0" sldId="260"/>
            <ac:grpSpMk id="363" creationId="{00000000-0000-0000-0000-000000000000}"/>
          </ac:grpSpMkLst>
        </pc:grpChg>
      </pc:sldChg>
      <pc:sldChg chg="del">
        <pc:chgData name="sifat hamid" userId="224d206acfb2503e" providerId="LiveId" clId="{A0412D24-E4A6-47B9-AAFB-D4C19A131E89}" dt="2025-01-22T07:12:36.357" v="260" actId="47"/>
        <pc:sldMkLst>
          <pc:docMk/>
          <pc:sldMk cId="0" sldId="261"/>
        </pc:sldMkLst>
      </pc:sldChg>
      <pc:sldChg chg="del">
        <pc:chgData name="sifat hamid" userId="224d206acfb2503e" providerId="LiveId" clId="{A0412D24-E4A6-47B9-AAFB-D4C19A131E89}" dt="2025-01-22T13:04:30.316" v="1923" actId="47"/>
        <pc:sldMkLst>
          <pc:docMk/>
          <pc:sldMk cId="0" sldId="262"/>
        </pc:sldMkLst>
      </pc:sldChg>
      <pc:sldChg chg="del">
        <pc:chgData name="sifat hamid" userId="224d206acfb2503e" providerId="LiveId" clId="{A0412D24-E4A6-47B9-AAFB-D4C19A131E89}" dt="2025-01-22T06:44:56.620" v="9" actId="47"/>
        <pc:sldMkLst>
          <pc:docMk/>
          <pc:sldMk cId="0" sldId="263"/>
        </pc:sldMkLst>
      </pc:sldChg>
      <pc:sldChg chg="delSp modSp mod modTransition">
        <pc:chgData name="sifat hamid" userId="224d206acfb2503e" providerId="LiveId" clId="{A0412D24-E4A6-47B9-AAFB-D4C19A131E89}" dt="2025-01-22T13:52:08.388" v="3235"/>
        <pc:sldMkLst>
          <pc:docMk/>
          <pc:sldMk cId="0" sldId="264"/>
        </pc:sldMkLst>
        <pc:spChg chg="del mod">
          <ac:chgData name="sifat hamid" userId="224d206acfb2503e" providerId="LiveId" clId="{A0412D24-E4A6-47B9-AAFB-D4C19A131E89}" dt="2025-01-22T12:39:39.497" v="1466"/>
          <ac:spMkLst>
            <pc:docMk/>
            <pc:sldMk cId="0" sldId="264"/>
            <ac:spMk id="520" creationId="{00000000-0000-0000-0000-000000000000}"/>
          </ac:spMkLst>
        </pc:spChg>
        <pc:spChg chg="del mod">
          <ac:chgData name="sifat hamid" userId="224d206acfb2503e" providerId="LiveId" clId="{A0412D24-E4A6-47B9-AAFB-D4C19A131E89}" dt="2025-01-22T12:39:39.495" v="1464"/>
          <ac:spMkLst>
            <pc:docMk/>
            <pc:sldMk cId="0" sldId="264"/>
            <ac:spMk id="521" creationId="{00000000-0000-0000-0000-000000000000}"/>
          </ac:spMkLst>
        </pc:spChg>
        <pc:spChg chg="del mod">
          <ac:chgData name="sifat hamid" userId="224d206acfb2503e" providerId="LiveId" clId="{A0412D24-E4A6-47B9-AAFB-D4C19A131E89}" dt="2025-01-22T12:39:45.768" v="1476"/>
          <ac:spMkLst>
            <pc:docMk/>
            <pc:sldMk cId="0" sldId="264"/>
            <ac:spMk id="522" creationId="{00000000-0000-0000-0000-000000000000}"/>
          </ac:spMkLst>
        </pc:spChg>
        <pc:spChg chg="del mod">
          <ac:chgData name="sifat hamid" userId="224d206acfb2503e" providerId="LiveId" clId="{A0412D24-E4A6-47B9-AAFB-D4C19A131E89}" dt="2025-01-22T12:39:52.518" v="1486"/>
          <ac:spMkLst>
            <pc:docMk/>
            <pc:sldMk cId="0" sldId="264"/>
            <ac:spMk id="523" creationId="{00000000-0000-0000-0000-000000000000}"/>
          </ac:spMkLst>
        </pc:spChg>
        <pc:spChg chg="mod">
          <ac:chgData name="sifat hamid" userId="224d206acfb2503e" providerId="LiveId" clId="{A0412D24-E4A6-47B9-AAFB-D4C19A131E89}" dt="2025-01-22T12:40:08.765" v="1527" actId="1035"/>
          <ac:spMkLst>
            <pc:docMk/>
            <pc:sldMk cId="0" sldId="264"/>
            <ac:spMk id="524" creationId="{00000000-0000-0000-0000-000000000000}"/>
          </ac:spMkLst>
        </pc:spChg>
        <pc:spChg chg="mod">
          <ac:chgData name="sifat hamid" userId="224d206acfb2503e" providerId="LiveId" clId="{A0412D24-E4A6-47B9-AAFB-D4C19A131E89}" dt="2025-01-22T12:41:12.970" v="1589" actId="20577"/>
          <ac:spMkLst>
            <pc:docMk/>
            <pc:sldMk cId="0" sldId="264"/>
            <ac:spMk id="525" creationId="{00000000-0000-0000-0000-000000000000}"/>
          </ac:spMkLst>
        </pc:spChg>
        <pc:grpChg chg="del">
          <ac:chgData name="sifat hamid" userId="224d206acfb2503e" providerId="LiveId" clId="{A0412D24-E4A6-47B9-AAFB-D4C19A131E89}" dt="2025-01-22T12:39:28.578" v="1447" actId="478"/>
          <ac:grpSpMkLst>
            <pc:docMk/>
            <pc:sldMk cId="0" sldId="264"/>
            <ac:grpSpMk id="504" creationId="{00000000-0000-0000-0000-000000000000}"/>
          </ac:grpSpMkLst>
        </pc:grpChg>
        <pc:grpChg chg="del">
          <ac:chgData name="sifat hamid" userId="224d206acfb2503e" providerId="LiveId" clId="{A0412D24-E4A6-47B9-AAFB-D4C19A131E89}" dt="2025-01-22T12:39:39.495" v="1462" actId="478"/>
          <ac:grpSpMkLst>
            <pc:docMk/>
            <pc:sldMk cId="0" sldId="264"/>
            <ac:grpSpMk id="511" creationId="{00000000-0000-0000-0000-000000000000}"/>
          </ac:grpSpMkLst>
        </pc:grpChg>
        <pc:grpChg chg="del">
          <ac:chgData name="sifat hamid" userId="224d206acfb2503e" providerId="LiveId" clId="{A0412D24-E4A6-47B9-AAFB-D4C19A131E89}" dt="2025-01-22T12:39:45.768" v="1474" actId="478"/>
          <ac:grpSpMkLst>
            <pc:docMk/>
            <pc:sldMk cId="0" sldId="264"/>
            <ac:grpSpMk id="514" creationId="{00000000-0000-0000-0000-000000000000}"/>
          </ac:grpSpMkLst>
        </pc:grpChg>
        <pc:grpChg chg="del">
          <ac:chgData name="sifat hamid" userId="224d206acfb2503e" providerId="LiveId" clId="{A0412D24-E4A6-47B9-AAFB-D4C19A131E89}" dt="2025-01-22T12:39:52.518" v="1484" actId="478"/>
          <ac:grpSpMkLst>
            <pc:docMk/>
            <pc:sldMk cId="0" sldId="264"/>
            <ac:grpSpMk id="517" creationId="{00000000-0000-0000-0000-000000000000}"/>
          </ac:grpSpMkLst>
        </pc:grpChg>
        <pc:picChg chg="mod modCrop">
          <ac:chgData name="sifat hamid" userId="224d206acfb2503e" providerId="LiveId" clId="{A0412D24-E4A6-47B9-AAFB-D4C19A131E89}" dt="2025-01-22T12:48:14.804" v="1657" actId="1036"/>
          <ac:picMkLst>
            <pc:docMk/>
            <pc:sldMk cId="0" sldId="264"/>
            <ac:picMk id="526" creationId="{00000000-0000-0000-0000-000000000000}"/>
          </ac:picMkLst>
        </pc:picChg>
        <pc:picChg chg="mod">
          <ac:chgData name="sifat hamid" userId="224d206acfb2503e" providerId="LiveId" clId="{A0412D24-E4A6-47B9-AAFB-D4C19A131E89}" dt="2025-01-22T12:48:05.793" v="1636" actId="1035"/>
          <ac:picMkLst>
            <pc:docMk/>
            <pc:sldMk cId="0" sldId="264"/>
            <ac:picMk id="527" creationId="{00000000-0000-0000-0000-000000000000}"/>
          </ac:picMkLst>
        </pc:picChg>
        <pc:picChg chg="del mod">
          <ac:chgData name="sifat hamid" userId="224d206acfb2503e" providerId="LiveId" clId="{A0412D24-E4A6-47B9-AAFB-D4C19A131E89}" dt="2025-01-22T12:43:44.443" v="1597" actId="478"/>
          <ac:picMkLst>
            <pc:docMk/>
            <pc:sldMk cId="0" sldId="264"/>
            <ac:picMk id="528" creationId="{00000000-0000-0000-0000-000000000000}"/>
          </ac:picMkLst>
        </pc:picChg>
      </pc:sldChg>
      <pc:sldChg chg="del">
        <pc:chgData name="sifat hamid" userId="224d206acfb2503e" providerId="LiveId" clId="{A0412D24-E4A6-47B9-AAFB-D4C19A131E89}" dt="2025-01-22T13:04:27.091" v="1922" actId="47"/>
        <pc:sldMkLst>
          <pc:docMk/>
          <pc:sldMk cId="0" sldId="265"/>
        </pc:sldMkLst>
      </pc:sldChg>
      <pc:sldChg chg="del">
        <pc:chgData name="sifat hamid" userId="224d206acfb2503e" providerId="LiveId" clId="{A0412D24-E4A6-47B9-AAFB-D4C19A131E89}" dt="2025-01-22T13:04:20.377" v="1921" actId="47"/>
        <pc:sldMkLst>
          <pc:docMk/>
          <pc:sldMk cId="0" sldId="266"/>
        </pc:sldMkLst>
      </pc:sldChg>
      <pc:sldChg chg="del">
        <pc:chgData name="sifat hamid" userId="224d206acfb2503e" providerId="LiveId" clId="{A0412D24-E4A6-47B9-AAFB-D4C19A131E89}" dt="2025-01-22T13:04:18.014" v="1920" actId="47"/>
        <pc:sldMkLst>
          <pc:docMk/>
          <pc:sldMk cId="0" sldId="267"/>
        </pc:sldMkLst>
      </pc:sldChg>
      <pc:sldChg chg="del">
        <pc:chgData name="sifat hamid" userId="224d206acfb2503e" providerId="LiveId" clId="{A0412D24-E4A6-47B9-AAFB-D4C19A131E89}" dt="2025-01-22T13:04:13.528" v="1919" actId="47"/>
        <pc:sldMkLst>
          <pc:docMk/>
          <pc:sldMk cId="0" sldId="268"/>
        </pc:sldMkLst>
      </pc:sldChg>
      <pc:sldChg chg="addSp delSp modSp mod modTransition modNotes">
        <pc:chgData name="sifat hamid" userId="224d206acfb2503e" providerId="LiveId" clId="{A0412D24-E4A6-47B9-AAFB-D4C19A131E89}" dt="2025-01-22T13:52:18.183" v="3236"/>
        <pc:sldMkLst>
          <pc:docMk/>
          <pc:sldMk cId="0" sldId="269"/>
        </pc:sldMkLst>
        <pc:spChg chg="add del mod">
          <ac:chgData name="sifat hamid" userId="224d206acfb2503e" providerId="LiveId" clId="{A0412D24-E4A6-47B9-AAFB-D4C19A131E89}" dt="2025-01-22T12:54:53.480" v="1672" actId="11529"/>
          <ac:spMkLst>
            <pc:docMk/>
            <pc:sldMk cId="0" sldId="269"/>
            <ac:spMk id="2" creationId="{96FC6133-8DB2-4B21-5288-2DDA34894A87}"/>
          </ac:spMkLst>
        </pc:spChg>
        <pc:spChg chg="add del mod">
          <ac:chgData name="sifat hamid" userId="224d206acfb2503e" providerId="LiveId" clId="{A0412D24-E4A6-47B9-AAFB-D4C19A131E89}" dt="2025-01-22T12:58:47.899" v="1696" actId="11529"/>
          <ac:spMkLst>
            <pc:docMk/>
            <pc:sldMk cId="0" sldId="269"/>
            <ac:spMk id="3" creationId="{CE856CAD-EB38-66A6-93B5-EFFFACA15F93}"/>
          </ac:spMkLst>
        </pc:spChg>
        <pc:spChg chg="add del mod">
          <ac:chgData name="sifat hamid" userId="224d206acfb2503e" providerId="LiveId" clId="{A0412D24-E4A6-47B9-AAFB-D4C19A131E89}" dt="2025-01-22T12:59:19.462" v="1704" actId="11529"/>
          <ac:spMkLst>
            <pc:docMk/>
            <pc:sldMk cId="0" sldId="269"/>
            <ac:spMk id="4" creationId="{05BA2584-A701-E9EE-8F2E-0FFF4B0E05EE}"/>
          </ac:spMkLst>
        </pc:spChg>
        <pc:spChg chg="add mod">
          <ac:chgData name="sifat hamid" userId="224d206acfb2503e" providerId="LiveId" clId="{A0412D24-E4A6-47B9-AAFB-D4C19A131E89}" dt="2025-01-22T13:04:09.819" v="1918" actId="1035"/>
          <ac:spMkLst>
            <pc:docMk/>
            <pc:sldMk cId="0" sldId="269"/>
            <ac:spMk id="5" creationId="{7422B1C0-5F15-3361-11E7-1C0D132C69CB}"/>
          </ac:spMkLst>
        </pc:spChg>
        <pc:spChg chg="del mod">
          <ac:chgData name="sifat hamid" userId="224d206acfb2503e" providerId="LiveId" clId="{A0412D24-E4A6-47B9-AAFB-D4C19A131E89}" dt="2025-01-22T13:02:48.816" v="1818"/>
          <ac:spMkLst>
            <pc:docMk/>
            <pc:sldMk cId="0" sldId="269"/>
            <ac:spMk id="707" creationId="{00000000-0000-0000-0000-000000000000}"/>
          </ac:spMkLst>
        </pc:spChg>
        <pc:spChg chg="del mod">
          <ac:chgData name="sifat hamid" userId="224d206acfb2503e" providerId="LiveId" clId="{A0412D24-E4A6-47B9-AAFB-D4C19A131E89}" dt="2025-01-22T13:02:48.816" v="1816"/>
          <ac:spMkLst>
            <pc:docMk/>
            <pc:sldMk cId="0" sldId="269"/>
            <ac:spMk id="708" creationId="{00000000-0000-0000-0000-000000000000}"/>
          </ac:spMkLst>
        </pc:spChg>
        <pc:spChg chg="del mod">
          <ac:chgData name="sifat hamid" userId="224d206acfb2503e" providerId="LiveId" clId="{A0412D24-E4A6-47B9-AAFB-D4C19A131E89}" dt="2025-01-22T13:02:56.185" v="1828"/>
          <ac:spMkLst>
            <pc:docMk/>
            <pc:sldMk cId="0" sldId="269"/>
            <ac:spMk id="709" creationId="{00000000-0000-0000-0000-000000000000}"/>
          </ac:spMkLst>
        </pc:spChg>
        <pc:spChg chg="del mod">
          <ac:chgData name="sifat hamid" userId="224d206acfb2503e" providerId="LiveId" clId="{A0412D24-E4A6-47B9-AAFB-D4C19A131E89}" dt="2025-01-22T13:03:02.743" v="1838"/>
          <ac:spMkLst>
            <pc:docMk/>
            <pc:sldMk cId="0" sldId="269"/>
            <ac:spMk id="710" creationId="{00000000-0000-0000-0000-000000000000}"/>
          </ac:spMkLst>
        </pc:spChg>
        <pc:spChg chg="mod">
          <ac:chgData name="sifat hamid" userId="224d206acfb2503e" providerId="LiveId" clId="{A0412D24-E4A6-47B9-AAFB-D4C19A131E89}" dt="2025-01-22T13:03:49.327" v="1893" actId="20577"/>
          <ac:spMkLst>
            <pc:docMk/>
            <pc:sldMk cId="0" sldId="269"/>
            <ac:spMk id="711" creationId="{00000000-0000-0000-0000-000000000000}"/>
          </ac:spMkLst>
        </pc:spChg>
        <pc:spChg chg="mod">
          <ac:chgData name="sifat hamid" userId="224d206acfb2503e" providerId="LiveId" clId="{A0412D24-E4A6-47B9-AAFB-D4C19A131E89}" dt="2025-01-22T13:03:57.538" v="1910" actId="1035"/>
          <ac:spMkLst>
            <pc:docMk/>
            <pc:sldMk cId="0" sldId="269"/>
            <ac:spMk id="712" creationId="{00000000-0000-0000-0000-000000000000}"/>
          </ac:spMkLst>
        </pc:spChg>
        <pc:grpChg chg="del">
          <ac:chgData name="sifat hamid" userId="224d206acfb2503e" providerId="LiveId" clId="{A0412D24-E4A6-47B9-AAFB-D4C19A131E89}" dt="2025-01-22T13:02:30.552" v="1799" actId="478"/>
          <ac:grpSpMkLst>
            <pc:docMk/>
            <pc:sldMk cId="0" sldId="269"/>
            <ac:grpSpMk id="691" creationId="{00000000-0000-0000-0000-000000000000}"/>
          </ac:grpSpMkLst>
        </pc:grpChg>
        <pc:grpChg chg="del">
          <ac:chgData name="sifat hamid" userId="224d206acfb2503e" providerId="LiveId" clId="{A0412D24-E4A6-47B9-AAFB-D4C19A131E89}" dt="2025-01-22T13:02:48.816" v="1814" actId="478"/>
          <ac:grpSpMkLst>
            <pc:docMk/>
            <pc:sldMk cId="0" sldId="269"/>
            <ac:grpSpMk id="698" creationId="{00000000-0000-0000-0000-000000000000}"/>
          </ac:grpSpMkLst>
        </pc:grpChg>
        <pc:grpChg chg="del">
          <ac:chgData name="sifat hamid" userId="224d206acfb2503e" providerId="LiveId" clId="{A0412D24-E4A6-47B9-AAFB-D4C19A131E89}" dt="2025-01-22T13:02:56.185" v="1826" actId="478"/>
          <ac:grpSpMkLst>
            <pc:docMk/>
            <pc:sldMk cId="0" sldId="269"/>
            <ac:grpSpMk id="701" creationId="{00000000-0000-0000-0000-000000000000}"/>
          </ac:grpSpMkLst>
        </pc:grpChg>
        <pc:grpChg chg="del">
          <ac:chgData name="sifat hamid" userId="224d206acfb2503e" providerId="LiveId" clId="{A0412D24-E4A6-47B9-AAFB-D4C19A131E89}" dt="2025-01-22T13:03:02.741" v="1836" actId="478"/>
          <ac:grpSpMkLst>
            <pc:docMk/>
            <pc:sldMk cId="0" sldId="269"/>
            <ac:grpSpMk id="704" creationId="{00000000-0000-0000-0000-000000000000}"/>
          </ac:grpSpMkLst>
        </pc:grpChg>
        <pc:picChg chg="add del mod">
          <ac:chgData name="sifat hamid" userId="224d206acfb2503e" providerId="LiveId" clId="{A0412D24-E4A6-47B9-AAFB-D4C19A131E89}" dt="2025-01-22T12:58:53.136" v="1698" actId="478"/>
          <ac:picMkLst>
            <pc:docMk/>
            <pc:sldMk cId="0" sldId="269"/>
            <ac:picMk id="713" creationId="{00000000-0000-0000-0000-000000000000}"/>
          </ac:picMkLst>
        </pc:picChg>
      </pc:sldChg>
      <pc:sldChg chg="del">
        <pc:chgData name="sifat hamid" userId="224d206acfb2503e" providerId="LiveId" clId="{A0412D24-E4A6-47B9-AAFB-D4C19A131E89}" dt="2025-01-22T13:40:50.951" v="3075" actId="47"/>
        <pc:sldMkLst>
          <pc:docMk/>
          <pc:sldMk cId="0" sldId="270"/>
        </pc:sldMkLst>
      </pc:sldChg>
      <pc:sldChg chg="del">
        <pc:chgData name="sifat hamid" userId="224d206acfb2503e" providerId="LiveId" clId="{A0412D24-E4A6-47B9-AAFB-D4C19A131E89}" dt="2025-01-22T13:41:03.341" v="3076" actId="47"/>
        <pc:sldMkLst>
          <pc:docMk/>
          <pc:sldMk cId="0" sldId="271"/>
        </pc:sldMkLst>
      </pc:sldChg>
      <pc:sldChg chg="del">
        <pc:chgData name="sifat hamid" userId="224d206acfb2503e" providerId="LiveId" clId="{A0412D24-E4A6-47B9-AAFB-D4C19A131E89}" dt="2025-01-22T13:41:08.283" v="3077" actId="47"/>
        <pc:sldMkLst>
          <pc:docMk/>
          <pc:sldMk cId="0" sldId="272"/>
        </pc:sldMkLst>
      </pc:sldChg>
      <pc:sldChg chg="del">
        <pc:chgData name="sifat hamid" userId="224d206acfb2503e" providerId="LiveId" clId="{A0412D24-E4A6-47B9-AAFB-D4C19A131E89}" dt="2025-01-22T13:41:11.802" v="3078" actId="47"/>
        <pc:sldMkLst>
          <pc:docMk/>
          <pc:sldMk cId="0" sldId="273"/>
        </pc:sldMkLst>
      </pc:sldChg>
      <pc:sldChg chg="del">
        <pc:chgData name="sifat hamid" userId="224d206acfb2503e" providerId="LiveId" clId="{A0412D24-E4A6-47B9-AAFB-D4C19A131E89}" dt="2025-01-22T13:41:19.852" v="3079" actId="47"/>
        <pc:sldMkLst>
          <pc:docMk/>
          <pc:sldMk cId="0" sldId="274"/>
        </pc:sldMkLst>
      </pc:sldChg>
      <pc:sldChg chg="addSp delSp modSp add del mod modTransition">
        <pc:chgData name="sifat hamid" userId="224d206acfb2503e" providerId="LiveId" clId="{A0412D24-E4A6-47B9-AAFB-D4C19A131E89}" dt="2025-01-22T13:52:28.348" v="3238"/>
        <pc:sldMkLst>
          <pc:docMk/>
          <pc:sldMk cId="0" sldId="275"/>
        </pc:sldMkLst>
        <pc:spChg chg="add del mod">
          <ac:chgData name="sifat hamid" userId="224d206acfb2503e" providerId="LiveId" clId="{A0412D24-E4A6-47B9-AAFB-D4C19A131E89}" dt="2025-01-22T13:44:03.494" v="3151" actId="478"/>
          <ac:spMkLst>
            <pc:docMk/>
            <pc:sldMk cId="0" sldId="275"/>
            <ac:spMk id="2" creationId="{17C3A2DE-651A-3455-D77A-32A547D9D33D}"/>
          </ac:spMkLst>
        </pc:spChg>
        <pc:spChg chg="add del mod">
          <ac:chgData name="sifat hamid" userId="224d206acfb2503e" providerId="LiveId" clId="{A0412D24-E4A6-47B9-AAFB-D4C19A131E89}" dt="2025-01-22T13:45:26.114" v="3158" actId="207"/>
          <ac:spMkLst>
            <pc:docMk/>
            <pc:sldMk cId="0" sldId="275"/>
            <ac:spMk id="849" creationId="{00000000-0000-0000-0000-000000000000}"/>
          </ac:spMkLst>
        </pc:spChg>
        <pc:spChg chg="del">
          <ac:chgData name="sifat hamid" userId="224d206acfb2503e" providerId="LiveId" clId="{A0412D24-E4A6-47B9-AAFB-D4C19A131E89}" dt="2025-01-22T13:41:53.842" v="3084" actId="478"/>
          <ac:spMkLst>
            <pc:docMk/>
            <pc:sldMk cId="0" sldId="275"/>
            <ac:spMk id="850" creationId="{00000000-0000-0000-0000-000000000000}"/>
          </ac:spMkLst>
        </pc:spChg>
        <pc:spChg chg="del">
          <ac:chgData name="sifat hamid" userId="224d206acfb2503e" providerId="LiveId" clId="{A0412D24-E4A6-47B9-AAFB-D4C19A131E89}" dt="2025-01-22T13:41:49.333" v="3083" actId="478"/>
          <ac:spMkLst>
            <pc:docMk/>
            <pc:sldMk cId="0" sldId="275"/>
            <ac:spMk id="851" creationId="{00000000-0000-0000-0000-000000000000}"/>
          </ac:spMkLst>
        </pc:spChg>
        <pc:spChg chg="del">
          <ac:chgData name="sifat hamid" userId="224d206acfb2503e" providerId="LiveId" clId="{A0412D24-E4A6-47B9-AAFB-D4C19A131E89}" dt="2025-01-22T13:41:39.291" v="3082" actId="478"/>
          <ac:spMkLst>
            <pc:docMk/>
            <pc:sldMk cId="0" sldId="275"/>
            <ac:spMk id="852" creationId="{00000000-0000-0000-0000-000000000000}"/>
          </ac:spMkLst>
        </pc:spChg>
        <pc:picChg chg="del mod">
          <ac:chgData name="sifat hamid" userId="224d206acfb2503e" providerId="LiveId" clId="{A0412D24-E4A6-47B9-AAFB-D4C19A131E89}" dt="2025-01-22T13:42:29.904" v="3089" actId="478"/>
          <ac:picMkLst>
            <pc:docMk/>
            <pc:sldMk cId="0" sldId="275"/>
            <ac:picMk id="853" creationId="{00000000-0000-0000-0000-000000000000}"/>
          </ac:picMkLst>
        </pc:picChg>
      </pc:sldChg>
      <pc:sldChg chg="addSp delSp modSp add mod modTransition setBg modNotes">
        <pc:chgData name="sifat hamid" userId="224d206acfb2503e" providerId="LiveId" clId="{A0412D24-E4A6-47B9-AAFB-D4C19A131E89}" dt="2025-01-22T13:50:51.203" v="3221"/>
        <pc:sldMkLst>
          <pc:docMk/>
          <pc:sldMk cId="172191359" sldId="276"/>
        </pc:sldMkLst>
        <pc:spChg chg="add mod">
          <ac:chgData name="sifat hamid" userId="224d206acfb2503e" providerId="LiveId" clId="{A0412D24-E4A6-47B9-AAFB-D4C19A131E89}" dt="2025-01-22T07:10:12.338" v="230" actId="255"/>
          <ac:spMkLst>
            <pc:docMk/>
            <pc:sldMk cId="172191359" sldId="276"/>
            <ac:spMk id="6" creationId="{A28C47FA-2AA1-E956-8C99-466A65F35E1C}"/>
          </ac:spMkLst>
        </pc:spChg>
        <pc:spChg chg="del mod">
          <ac:chgData name="sifat hamid" userId="224d206acfb2503e" providerId="LiveId" clId="{A0412D24-E4A6-47B9-AAFB-D4C19A131E89}" dt="2025-01-22T07:10:48.026" v="245"/>
          <ac:spMkLst>
            <pc:docMk/>
            <pc:sldMk cId="172191359" sldId="276"/>
            <ac:spMk id="520" creationId="{9A002E96-A0EC-D6C0-75D2-3973C34F58E7}"/>
          </ac:spMkLst>
        </pc:spChg>
        <pc:spChg chg="del mod">
          <ac:chgData name="sifat hamid" userId="224d206acfb2503e" providerId="LiveId" clId="{A0412D24-E4A6-47B9-AAFB-D4C19A131E89}" dt="2025-01-22T07:10:37.546" v="236"/>
          <ac:spMkLst>
            <pc:docMk/>
            <pc:sldMk cId="172191359" sldId="276"/>
            <ac:spMk id="521" creationId="{CAC668C1-4015-37BB-B533-3D0FBE637D19}"/>
          </ac:spMkLst>
        </pc:spChg>
        <pc:spChg chg="del">
          <ac:chgData name="sifat hamid" userId="224d206acfb2503e" providerId="LiveId" clId="{A0412D24-E4A6-47B9-AAFB-D4C19A131E89}" dt="2025-01-22T07:10:37.543" v="234" actId="478"/>
          <ac:spMkLst>
            <pc:docMk/>
            <pc:sldMk cId="172191359" sldId="276"/>
            <ac:spMk id="522" creationId="{3FB30B25-065E-542C-5B70-FF367A6A1E82}"/>
          </ac:spMkLst>
        </pc:spChg>
        <pc:spChg chg="del mod">
          <ac:chgData name="sifat hamid" userId="224d206acfb2503e" providerId="LiveId" clId="{A0412D24-E4A6-47B9-AAFB-D4C19A131E89}" dt="2025-01-22T07:11:11.369" v="256"/>
          <ac:spMkLst>
            <pc:docMk/>
            <pc:sldMk cId="172191359" sldId="276"/>
            <ac:spMk id="523" creationId="{08821F7E-67A9-BF03-9A76-4BDCAF0ECFFB}"/>
          </ac:spMkLst>
        </pc:spChg>
        <pc:spChg chg="mod">
          <ac:chgData name="sifat hamid" userId="224d206acfb2503e" providerId="LiveId" clId="{A0412D24-E4A6-47B9-AAFB-D4C19A131E89}" dt="2025-01-22T07:11:04.225" v="254" actId="1076"/>
          <ac:spMkLst>
            <pc:docMk/>
            <pc:sldMk cId="172191359" sldId="276"/>
            <ac:spMk id="524" creationId="{264CEC78-F13F-ECA3-3FA4-3672FB57DFF6}"/>
          </ac:spMkLst>
        </pc:spChg>
        <pc:spChg chg="mod">
          <ac:chgData name="sifat hamid" userId="224d206acfb2503e" providerId="LiveId" clId="{A0412D24-E4A6-47B9-AAFB-D4C19A131E89}" dt="2025-01-22T07:09:14.857" v="225" actId="14100"/>
          <ac:spMkLst>
            <pc:docMk/>
            <pc:sldMk cId="172191359" sldId="276"/>
            <ac:spMk id="525" creationId="{D3205AF9-2F26-664B-E5BF-064C8BBB711E}"/>
          </ac:spMkLst>
        </pc:spChg>
        <pc:grpChg chg="del">
          <ac:chgData name="sifat hamid" userId="224d206acfb2503e" providerId="LiveId" clId="{A0412D24-E4A6-47B9-AAFB-D4C19A131E89}" dt="2025-01-22T07:10:27.362" v="231" actId="478"/>
          <ac:grpSpMkLst>
            <pc:docMk/>
            <pc:sldMk cId="172191359" sldId="276"/>
            <ac:grpSpMk id="504" creationId="{94CEBAAE-F625-6808-ACD2-89FF902FD9E8}"/>
          </ac:grpSpMkLst>
        </pc:grpChg>
        <pc:grpChg chg="del mod">
          <ac:chgData name="sifat hamid" userId="224d206acfb2503e" providerId="LiveId" clId="{A0412D24-E4A6-47B9-AAFB-D4C19A131E89}" dt="2025-01-22T07:10:48.026" v="243" actId="478"/>
          <ac:grpSpMkLst>
            <pc:docMk/>
            <pc:sldMk cId="172191359" sldId="276"/>
            <ac:grpSpMk id="511" creationId="{6FD5502A-F1A1-0A85-901A-6155E7B3D5BD}"/>
          </ac:grpSpMkLst>
        </pc:grpChg>
        <pc:grpChg chg="del">
          <ac:chgData name="sifat hamid" userId="224d206acfb2503e" providerId="LiveId" clId="{A0412D24-E4A6-47B9-AAFB-D4C19A131E89}" dt="2025-01-22T07:10:39.801" v="237" actId="478"/>
          <ac:grpSpMkLst>
            <pc:docMk/>
            <pc:sldMk cId="172191359" sldId="276"/>
            <ac:grpSpMk id="514" creationId="{F9B842E7-0F7B-05F0-D7F3-8BDE29366F56}"/>
          </ac:grpSpMkLst>
        </pc:grpChg>
        <pc:grpChg chg="del">
          <ac:chgData name="sifat hamid" userId="224d206acfb2503e" providerId="LiveId" clId="{A0412D24-E4A6-47B9-AAFB-D4C19A131E89}" dt="2025-01-22T07:10:51.030" v="246" actId="478"/>
          <ac:grpSpMkLst>
            <pc:docMk/>
            <pc:sldMk cId="172191359" sldId="276"/>
            <ac:grpSpMk id="517" creationId="{84B7A8DE-674F-25AF-E2FB-9FE3B4A567BE}"/>
          </ac:grpSpMkLst>
        </pc:grpChg>
        <pc:picChg chg="add del mod">
          <ac:chgData name="sifat hamid" userId="224d206acfb2503e" providerId="LiveId" clId="{A0412D24-E4A6-47B9-AAFB-D4C19A131E89}" dt="2025-01-22T07:03:20.706" v="218" actId="478"/>
          <ac:picMkLst>
            <pc:docMk/>
            <pc:sldMk cId="172191359" sldId="276"/>
            <ac:picMk id="3" creationId="{3BFB1AFC-63DF-28D1-C62C-CDF840FD8279}"/>
          </ac:picMkLst>
        </pc:picChg>
        <pc:picChg chg="add mod">
          <ac:chgData name="sifat hamid" userId="224d206acfb2503e" providerId="LiveId" clId="{A0412D24-E4A6-47B9-AAFB-D4C19A131E89}" dt="2025-01-22T07:11:49.396" v="258" actId="1582"/>
          <ac:picMkLst>
            <pc:docMk/>
            <pc:sldMk cId="172191359" sldId="276"/>
            <ac:picMk id="5" creationId="{CCA64086-533F-4942-7B41-2D23A54E7745}"/>
          </ac:picMkLst>
        </pc:picChg>
        <pc:picChg chg="del">
          <ac:chgData name="sifat hamid" userId="224d206acfb2503e" providerId="LiveId" clId="{A0412D24-E4A6-47B9-AAFB-D4C19A131E89}" dt="2025-01-22T06:47:59.699" v="14" actId="478"/>
          <ac:picMkLst>
            <pc:docMk/>
            <pc:sldMk cId="172191359" sldId="276"/>
            <ac:picMk id="526" creationId="{285B56E5-0E78-CE49-A8E6-A667B6E84305}"/>
          </ac:picMkLst>
        </pc:picChg>
        <pc:picChg chg="del">
          <ac:chgData name="sifat hamid" userId="224d206acfb2503e" providerId="LiveId" clId="{A0412D24-E4A6-47B9-AAFB-D4C19A131E89}" dt="2025-01-22T06:48:11.706" v="16" actId="478"/>
          <ac:picMkLst>
            <pc:docMk/>
            <pc:sldMk cId="172191359" sldId="276"/>
            <ac:picMk id="527" creationId="{9C74418D-21E8-538F-6C06-14317E2D3C65}"/>
          </ac:picMkLst>
        </pc:picChg>
        <pc:picChg chg="del">
          <ac:chgData name="sifat hamid" userId="224d206acfb2503e" providerId="LiveId" clId="{A0412D24-E4A6-47B9-AAFB-D4C19A131E89}" dt="2025-01-22T06:48:03.021" v="15" actId="478"/>
          <ac:picMkLst>
            <pc:docMk/>
            <pc:sldMk cId="172191359" sldId="276"/>
            <ac:picMk id="528" creationId="{CC80DA74-2388-FF0A-762B-C17D466B1C65}"/>
          </ac:picMkLst>
        </pc:picChg>
      </pc:sldChg>
      <pc:sldChg chg="addSp modSp add mod modTransition">
        <pc:chgData name="sifat hamid" userId="224d206acfb2503e" providerId="LiveId" clId="{A0412D24-E4A6-47B9-AAFB-D4C19A131E89}" dt="2025-01-22T13:51:07.051" v="3224"/>
        <pc:sldMkLst>
          <pc:docMk/>
          <pc:sldMk cId="580994716" sldId="277"/>
        </pc:sldMkLst>
        <pc:spChg chg="mod modVis">
          <ac:chgData name="sifat hamid" userId="224d206acfb2503e" providerId="LiveId" clId="{A0412D24-E4A6-47B9-AAFB-D4C19A131E89}" dt="2025-01-22T12:03:53.417" v="817" actId="33934"/>
          <ac:spMkLst>
            <pc:docMk/>
            <pc:sldMk cId="580994716" sldId="277"/>
            <ac:spMk id="6" creationId="{15FECD35-A52B-76EF-6C18-40A3C9F1D4C3}"/>
          </ac:spMkLst>
        </pc:spChg>
        <pc:spChg chg="mod modVis">
          <ac:chgData name="sifat hamid" userId="224d206acfb2503e" providerId="LiveId" clId="{A0412D24-E4A6-47B9-AAFB-D4C19A131E89}" dt="2025-01-22T12:03:53.417" v="817" actId="33934"/>
          <ac:spMkLst>
            <pc:docMk/>
            <pc:sldMk cId="580994716" sldId="277"/>
            <ac:spMk id="524" creationId="{96F8E671-D89B-FF9F-E66B-9A43CF875DCB}"/>
          </ac:spMkLst>
        </pc:spChg>
        <pc:spChg chg="mod modVis">
          <ac:chgData name="sifat hamid" userId="224d206acfb2503e" providerId="LiveId" clId="{A0412D24-E4A6-47B9-AAFB-D4C19A131E89}" dt="2025-01-22T12:03:53.417" v="817" actId="33934"/>
          <ac:spMkLst>
            <pc:docMk/>
            <pc:sldMk cId="580994716" sldId="277"/>
            <ac:spMk id="525" creationId="{56383846-1C21-F5B0-DACB-ECBC8D2DD03A}"/>
          </ac:spMkLst>
        </pc:spChg>
        <pc:picChg chg="add mod ord modVis">
          <ac:chgData name="sifat hamid" userId="224d206acfb2503e" providerId="LiveId" clId="{A0412D24-E4A6-47B9-AAFB-D4C19A131E89}" dt="2025-01-22T12:06:41.959" v="839" actId="1076"/>
          <ac:picMkLst>
            <pc:docMk/>
            <pc:sldMk cId="580994716" sldId="277"/>
            <ac:picMk id="2" creationId="{1D11119D-C326-6AFE-4996-6137E2D1D7CA}"/>
          </ac:picMkLst>
        </pc:picChg>
        <pc:picChg chg="mod modVis">
          <ac:chgData name="sifat hamid" userId="224d206acfb2503e" providerId="LiveId" clId="{A0412D24-E4A6-47B9-AAFB-D4C19A131E89}" dt="2025-01-22T12:03:53.417" v="817" actId="33934"/>
          <ac:picMkLst>
            <pc:docMk/>
            <pc:sldMk cId="580994716" sldId="277"/>
            <ac:picMk id="5" creationId="{E1D7D602-5703-58DE-400D-CFADE69AA982}"/>
          </ac:picMkLst>
        </pc:picChg>
        <pc:picChg chg="mod modVis">
          <ac:chgData name="sifat hamid" userId="224d206acfb2503e" providerId="LiveId" clId="{A0412D24-E4A6-47B9-AAFB-D4C19A131E89}" dt="2025-01-22T12:03:53.417" v="817" actId="33934"/>
          <ac:picMkLst>
            <pc:docMk/>
            <pc:sldMk cId="580994716" sldId="277"/>
            <ac:picMk id="503" creationId="{497D7D99-9897-7E5A-571C-CD72F99EC56E}"/>
          </ac:picMkLst>
        </pc:picChg>
      </pc:sldChg>
      <pc:sldChg chg="modSp add mod modTransition">
        <pc:chgData name="sifat hamid" userId="224d206acfb2503e" providerId="LiveId" clId="{A0412D24-E4A6-47B9-AAFB-D4C19A131E89}" dt="2025-01-22T13:51:27.263" v="3228"/>
        <pc:sldMkLst>
          <pc:docMk/>
          <pc:sldMk cId="1397731828" sldId="278"/>
        </pc:sldMkLst>
        <pc:spChg chg="mod">
          <ac:chgData name="sifat hamid" userId="224d206acfb2503e" providerId="LiveId" clId="{A0412D24-E4A6-47B9-AAFB-D4C19A131E89}" dt="2025-01-22T12:11:17.651" v="1132" actId="1076"/>
          <ac:spMkLst>
            <pc:docMk/>
            <pc:sldMk cId="1397731828" sldId="278"/>
            <ac:spMk id="6" creationId="{D3A4C0C0-B5D1-1770-4844-C7ECA877D9CF}"/>
          </ac:spMkLst>
        </pc:spChg>
        <pc:spChg chg="mod">
          <ac:chgData name="sifat hamid" userId="224d206acfb2503e" providerId="LiveId" clId="{A0412D24-E4A6-47B9-AAFB-D4C19A131E89}" dt="2025-01-22T11:58:02.690" v="731" actId="14100"/>
          <ac:spMkLst>
            <pc:docMk/>
            <pc:sldMk cId="1397731828" sldId="278"/>
            <ac:spMk id="524" creationId="{3A2EDE6A-6E1D-FA19-3EB0-14634380C77E}"/>
          </ac:spMkLst>
        </pc:spChg>
        <pc:spChg chg="mod">
          <ac:chgData name="sifat hamid" userId="224d206acfb2503e" providerId="LiveId" clId="{A0412D24-E4A6-47B9-AAFB-D4C19A131E89}" dt="2025-01-22T12:11:14.123" v="1131" actId="1076"/>
          <ac:spMkLst>
            <pc:docMk/>
            <pc:sldMk cId="1397731828" sldId="278"/>
            <ac:spMk id="525" creationId="{0B1CA387-9C16-F7BD-89B4-F506DD184EBE}"/>
          </ac:spMkLst>
        </pc:spChg>
        <pc:picChg chg="mod">
          <ac:chgData name="sifat hamid" userId="224d206acfb2503e" providerId="LiveId" clId="{A0412D24-E4A6-47B9-AAFB-D4C19A131E89}" dt="2025-01-22T12:14:51.990" v="1135" actId="208"/>
          <ac:picMkLst>
            <pc:docMk/>
            <pc:sldMk cId="1397731828" sldId="278"/>
            <ac:picMk id="5" creationId="{6E7C07A2-1CEC-0F78-59D1-FE01718D15D9}"/>
          </ac:picMkLst>
        </pc:picChg>
      </pc:sldChg>
      <pc:sldChg chg="addSp delSp modSp add mod modTransition setBg modNotes">
        <pc:chgData name="sifat hamid" userId="224d206acfb2503e" providerId="LiveId" clId="{A0412D24-E4A6-47B9-AAFB-D4C19A131E89}" dt="2025-01-22T13:51:49.645" v="3231"/>
        <pc:sldMkLst>
          <pc:docMk/>
          <pc:sldMk cId="3398428108" sldId="279"/>
        </pc:sldMkLst>
        <pc:spChg chg="mod">
          <ac:chgData name="sifat hamid" userId="224d206acfb2503e" providerId="LiveId" clId="{A0412D24-E4A6-47B9-AAFB-D4C19A131E89}" dt="2025-01-22T12:20:19.036" v="1331" actId="1035"/>
          <ac:spMkLst>
            <pc:docMk/>
            <pc:sldMk cId="3398428108" sldId="279"/>
            <ac:spMk id="332" creationId="{2CF343DD-D0FC-31C2-52C5-8A732A3B4AF8}"/>
          </ac:spMkLst>
        </pc:spChg>
        <pc:spChg chg="del mod">
          <ac:chgData name="sifat hamid" userId="224d206acfb2503e" providerId="LiveId" clId="{A0412D24-E4A6-47B9-AAFB-D4C19A131E89}" dt="2025-01-22T12:16:47.858" v="1144"/>
          <ac:spMkLst>
            <pc:docMk/>
            <pc:sldMk cId="3398428108" sldId="279"/>
            <ac:spMk id="333" creationId="{478620F9-8A84-8C08-9F45-6A18D97F52F6}"/>
          </ac:spMkLst>
        </pc:spChg>
        <pc:spChg chg="del mod">
          <ac:chgData name="sifat hamid" userId="224d206acfb2503e" providerId="LiveId" clId="{A0412D24-E4A6-47B9-AAFB-D4C19A131E89}" dt="2025-01-22T12:17:09.606" v="1176"/>
          <ac:spMkLst>
            <pc:docMk/>
            <pc:sldMk cId="3398428108" sldId="279"/>
            <ac:spMk id="334" creationId="{B8830E5F-1DB6-01F8-B0B4-42F3CF123170}"/>
          </ac:spMkLst>
        </pc:spChg>
        <pc:spChg chg="del mod">
          <ac:chgData name="sifat hamid" userId="224d206acfb2503e" providerId="LiveId" clId="{A0412D24-E4A6-47B9-AAFB-D4C19A131E89}" dt="2025-01-22T12:16:53.197" v="1154"/>
          <ac:spMkLst>
            <pc:docMk/>
            <pc:sldMk cId="3398428108" sldId="279"/>
            <ac:spMk id="335" creationId="{793C2FA2-BA24-B936-955D-0460E9D90FAE}"/>
          </ac:spMkLst>
        </pc:spChg>
        <pc:spChg chg="del mod">
          <ac:chgData name="sifat hamid" userId="224d206acfb2503e" providerId="LiveId" clId="{A0412D24-E4A6-47B9-AAFB-D4C19A131E89}" dt="2025-01-22T12:17:02.775" v="1165"/>
          <ac:spMkLst>
            <pc:docMk/>
            <pc:sldMk cId="3398428108" sldId="279"/>
            <ac:spMk id="336" creationId="{8195BFAC-30DC-D82C-4331-83E77AABBFBE}"/>
          </ac:spMkLst>
        </pc:spChg>
        <pc:spChg chg="mod">
          <ac:chgData name="sifat hamid" userId="224d206acfb2503e" providerId="LiveId" clId="{A0412D24-E4A6-47B9-AAFB-D4C19A131E89}" dt="2025-01-22T12:30:22.907" v="1387" actId="1076"/>
          <ac:spMkLst>
            <pc:docMk/>
            <pc:sldMk cId="3398428108" sldId="279"/>
            <ac:spMk id="337" creationId="{06961663-1BAA-FE4B-A87E-88E44E809A31}"/>
          </ac:spMkLst>
        </pc:spChg>
        <pc:grpChg chg="del">
          <ac:chgData name="sifat hamid" userId="224d206acfb2503e" providerId="LiveId" clId="{A0412D24-E4A6-47B9-AAFB-D4C19A131E89}" dt="2025-01-22T12:17:02.774" v="1163" actId="478"/>
          <ac:grpSpMkLst>
            <pc:docMk/>
            <pc:sldMk cId="3398428108" sldId="279"/>
            <ac:grpSpMk id="316" creationId="{FD32D68E-7A0A-E0FA-CE3D-11C8F166557D}"/>
          </ac:grpSpMkLst>
        </pc:grpChg>
        <pc:grpChg chg="del">
          <ac:chgData name="sifat hamid" userId="224d206acfb2503e" providerId="LiveId" clId="{A0412D24-E4A6-47B9-AAFB-D4C19A131E89}" dt="2025-01-22T12:16:47.858" v="1142" actId="478"/>
          <ac:grpSpMkLst>
            <pc:docMk/>
            <pc:sldMk cId="3398428108" sldId="279"/>
            <ac:grpSpMk id="323" creationId="{F7BA2628-A6C2-CCF2-DB48-3539CCF0742D}"/>
          </ac:grpSpMkLst>
        </pc:grpChg>
        <pc:grpChg chg="del">
          <ac:chgData name="sifat hamid" userId="224d206acfb2503e" providerId="LiveId" clId="{A0412D24-E4A6-47B9-AAFB-D4C19A131E89}" dt="2025-01-22T12:16:53.197" v="1152" actId="478"/>
          <ac:grpSpMkLst>
            <pc:docMk/>
            <pc:sldMk cId="3398428108" sldId="279"/>
            <ac:grpSpMk id="326" creationId="{CBC38548-63F2-206D-B625-BA2C1178B532}"/>
          </ac:grpSpMkLst>
        </pc:grpChg>
        <pc:grpChg chg="del">
          <ac:chgData name="sifat hamid" userId="224d206acfb2503e" providerId="LiveId" clId="{A0412D24-E4A6-47B9-AAFB-D4C19A131E89}" dt="2025-01-22T12:16:55.652" v="1155" actId="478"/>
          <ac:grpSpMkLst>
            <pc:docMk/>
            <pc:sldMk cId="3398428108" sldId="279"/>
            <ac:grpSpMk id="329" creationId="{4906208A-3D0B-BB1D-892D-5065CC0814A7}"/>
          </ac:grpSpMkLst>
        </pc:grpChg>
        <pc:graphicFrameChg chg="add mod">
          <ac:chgData name="sifat hamid" userId="224d206acfb2503e" providerId="LiveId" clId="{A0412D24-E4A6-47B9-AAFB-D4C19A131E89}" dt="2025-01-22T12:31:31.664" v="1399" actId="20577"/>
          <ac:graphicFrameMkLst>
            <pc:docMk/>
            <pc:sldMk cId="3398428108" sldId="279"/>
            <ac:graphicFrameMk id="2" creationId="{1EFC3208-C5BE-C8CF-DFC9-FA786C6A3D2B}"/>
          </ac:graphicFrameMkLst>
        </pc:graphicFrameChg>
        <pc:picChg chg="mod">
          <ac:chgData name="sifat hamid" userId="224d206acfb2503e" providerId="LiveId" clId="{A0412D24-E4A6-47B9-AAFB-D4C19A131E89}" dt="2025-01-22T12:27:06.857" v="1377" actId="1076"/>
          <ac:picMkLst>
            <pc:docMk/>
            <pc:sldMk cId="3398428108" sldId="279"/>
            <ac:picMk id="315" creationId="{AB1DE766-5418-4B94-52D5-96CEBB3C80BE}"/>
          </ac:picMkLst>
        </pc:picChg>
        <pc:picChg chg="add del mod">
          <ac:chgData name="sifat hamid" userId="224d206acfb2503e" providerId="LiveId" clId="{A0412D24-E4A6-47B9-AAFB-D4C19A131E89}" dt="2025-01-22T12:34:48.246" v="1409" actId="208"/>
          <ac:picMkLst>
            <pc:docMk/>
            <pc:sldMk cId="3398428108" sldId="279"/>
            <ac:picMk id="338" creationId="{55B4D6E7-DE7E-EE5B-60D9-09F3065B6DD5}"/>
          </ac:picMkLst>
        </pc:picChg>
      </pc:sldChg>
      <pc:sldChg chg="add del setBg">
        <pc:chgData name="sifat hamid" userId="224d206acfb2503e" providerId="LiveId" clId="{A0412D24-E4A6-47B9-AAFB-D4C19A131E89}" dt="2025-01-22T13:06:25.282" v="1974" actId="47"/>
        <pc:sldMkLst>
          <pc:docMk/>
          <pc:sldMk cId="766402827" sldId="280"/>
        </pc:sldMkLst>
      </pc:sldChg>
      <pc:sldChg chg="addSp delSp modSp add mod modTransition setBg">
        <pc:chgData name="sifat hamid" userId="224d206acfb2503e" providerId="LiveId" clId="{A0412D24-E4A6-47B9-AAFB-D4C19A131E89}" dt="2025-01-22T13:47:31.836" v="3173"/>
        <pc:sldMkLst>
          <pc:docMk/>
          <pc:sldMk cId="1908726797" sldId="280"/>
        </pc:sldMkLst>
        <pc:spChg chg="add mod">
          <ac:chgData name="sifat hamid" userId="224d206acfb2503e" providerId="LiveId" clId="{A0412D24-E4A6-47B9-AAFB-D4C19A131E89}" dt="2025-01-22T13:25:19.669" v="2469" actId="1076"/>
          <ac:spMkLst>
            <pc:docMk/>
            <pc:sldMk cId="1908726797" sldId="280"/>
            <ac:spMk id="3" creationId="{3AE9C1CC-B8AA-B08D-7F6E-5E57A6E5F4E2}"/>
          </ac:spMkLst>
        </pc:spChg>
        <pc:spChg chg="add mod">
          <ac:chgData name="sifat hamid" userId="224d206acfb2503e" providerId="LiveId" clId="{A0412D24-E4A6-47B9-AAFB-D4C19A131E89}" dt="2025-01-22T13:35:30.191" v="2913" actId="1037"/>
          <ac:spMkLst>
            <pc:docMk/>
            <pc:sldMk cId="1908726797" sldId="280"/>
            <ac:spMk id="4" creationId="{B4A866C4-CC88-FD11-2703-730230FB9E47}"/>
          </ac:spMkLst>
        </pc:spChg>
        <pc:spChg chg="add mod">
          <ac:chgData name="sifat hamid" userId="224d206acfb2503e" providerId="LiveId" clId="{A0412D24-E4A6-47B9-AAFB-D4C19A131E89}" dt="2025-01-22T13:38:34.893" v="3055" actId="1036"/>
          <ac:spMkLst>
            <pc:docMk/>
            <pc:sldMk cId="1908726797" sldId="280"/>
            <ac:spMk id="5" creationId="{3C46048F-065C-ADC9-1D92-26076886E1FD}"/>
          </ac:spMkLst>
        </pc:spChg>
        <pc:spChg chg="add mod">
          <ac:chgData name="sifat hamid" userId="224d206acfb2503e" providerId="LiveId" clId="{A0412D24-E4A6-47B9-AAFB-D4C19A131E89}" dt="2025-01-22T13:35:07.505" v="2876" actId="1038"/>
          <ac:spMkLst>
            <pc:docMk/>
            <pc:sldMk cId="1908726797" sldId="280"/>
            <ac:spMk id="6" creationId="{FEDD625E-1662-ED55-496C-80EDC885FCD8}"/>
          </ac:spMkLst>
        </pc:spChg>
        <pc:spChg chg="add mod">
          <ac:chgData name="sifat hamid" userId="224d206acfb2503e" providerId="LiveId" clId="{A0412D24-E4A6-47B9-AAFB-D4C19A131E89}" dt="2025-01-22T13:36:09.012" v="2959" actId="1037"/>
          <ac:spMkLst>
            <pc:docMk/>
            <pc:sldMk cId="1908726797" sldId="280"/>
            <ac:spMk id="7" creationId="{78E82C5D-9575-EA61-45F8-B82B22B86945}"/>
          </ac:spMkLst>
        </pc:spChg>
        <pc:spChg chg="add mod">
          <ac:chgData name="sifat hamid" userId="224d206acfb2503e" providerId="LiveId" clId="{A0412D24-E4A6-47B9-AAFB-D4C19A131E89}" dt="2025-01-22T13:35:53.390" v="2950" actId="1038"/>
          <ac:spMkLst>
            <pc:docMk/>
            <pc:sldMk cId="1908726797" sldId="280"/>
            <ac:spMk id="8" creationId="{C1BF746D-C46A-18DA-85B5-030A8C18C837}"/>
          </ac:spMkLst>
        </pc:spChg>
        <pc:spChg chg="add mod">
          <ac:chgData name="sifat hamid" userId="224d206acfb2503e" providerId="LiveId" clId="{A0412D24-E4A6-47B9-AAFB-D4C19A131E89}" dt="2025-01-22T13:35:36.937" v="2922" actId="1037"/>
          <ac:spMkLst>
            <pc:docMk/>
            <pc:sldMk cId="1908726797" sldId="280"/>
            <ac:spMk id="9" creationId="{1DAC4909-7ECD-DCFE-68A9-26A1AC531952}"/>
          </ac:spMkLst>
        </pc:spChg>
        <pc:spChg chg="add mod">
          <ac:chgData name="sifat hamid" userId="224d206acfb2503e" providerId="LiveId" clId="{A0412D24-E4A6-47B9-AAFB-D4C19A131E89}" dt="2025-01-22T13:37:20.403" v="3049" actId="1036"/>
          <ac:spMkLst>
            <pc:docMk/>
            <pc:sldMk cId="1908726797" sldId="280"/>
            <ac:spMk id="10" creationId="{36EB0266-D940-559D-C07E-895F6F81FEE8}"/>
          </ac:spMkLst>
        </pc:spChg>
        <pc:spChg chg="add mod">
          <ac:chgData name="sifat hamid" userId="224d206acfb2503e" providerId="LiveId" clId="{A0412D24-E4A6-47B9-AAFB-D4C19A131E89}" dt="2025-01-22T13:38:42.705" v="3059" actId="1035"/>
          <ac:spMkLst>
            <pc:docMk/>
            <pc:sldMk cId="1908726797" sldId="280"/>
            <ac:spMk id="11" creationId="{548D7A96-9CCF-CCF6-7EF4-253FC9DFC1E0}"/>
          </ac:spMkLst>
        </pc:spChg>
        <pc:spChg chg="mod topLvl">
          <ac:chgData name="sifat hamid" userId="224d206acfb2503e" providerId="LiveId" clId="{A0412D24-E4A6-47B9-AAFB-D4C19A131E89}" dt="2025-01-22T13:25:10.445" v="2468" actId="1035"/>
          <ac:spMkLst>
            <pc:docMk/>
            <pc:sldMk cId="1908726797" sldId="280"/>
            <ac:spMk id="245" creationId="{89D60B41-1269-7059-FF93-A75D6181892C}"/>
          </ac:spMkLst>
        </pc:spChg>
        <pc:spChg chg="del topLvl">
          <ac:chgData name="sifat hamid" userId="224d206acfb2503e" providerId="LiveId" clId="{A0412D24-E4A6-47B9-AAFB-D4C19A131E89}" dt="2025-01-22T13:15:08.513" v="2214" actId="478"/>
          <ac:spMkLst>
            <pc:docMk/>
            <pc:sldMk cId="1908726797" sldId="280"/>
            <ac:spMk id="246" creationId="{50C9B3C7-C571-0FCC-B74F-40A28DFF6D21}"/>
          </ac:spMkLst>
        </pc:spChg>
        <pc:spChg chg="mod topLvl">
          <ac:chgData name="sifat hamid" userId="224d206acfb2503e" providerId="LiveId" clId="{A0412D24-E4A6-47B9-AAFB-D4C19A131E89}" dt="2025-01-22T13:34:57.436" v="2872" actId="1037"/>
          <ac:spMkLst>
            <pc:docMk/>
            <pc:sldMk cId="1908726797" sldId="280"/>
            <ac:spMk id="248" creationId="{7CCC8671-54A4-6B39-20D5-FF98A82E0B16}"/>
          </ac:spMkLst>
        </pc:spChg>
        <pc:spChg chg="del topLvl">
          <ac:chgData name="sifat hamid" userId="224d206acfb2503e" providerId="LiveId" clId="{A0412D24-E4A6-47B9-AAFB-D4C19A131E89}" dt="2025-01-22T13:20:14.403" v="2272" actId="478"/>
          <ac:spMkLst>
            <pc:docMk/>
            <pc:sldMk cId="1908726797" sldId="280"/>
            <ac:spMk id="249" creationId="{DF5CF3DF-7A2C-504E-E278-D7B0C5A9AA50}"/>
          </ac:spMkLst>
        </pc:spChg>
        <pc:spChg chg="mod topLvl">
          <ac:chgData name="sifat hamid" userId="224d206acfb2503e" providerId="LiveId" clId="{A0412D24-E4A6-47B9-AAFB-D4C19A131E89}" dt="2025-01-22T13:35:16.697" v="2887" actId="1037"/>
          <ac:spMkLst>
            <pc:docMk/>
            <pc:sldMk cId="1908726797" sldId="280"/>
            <ac:spMk id="251" creationId="{A2DE6D56-C322-E282-E8F0-4E01E14F83A7}"/>
          </ac:spMkLst>
        </pc:spChg>
        <pc:spChg chg="del topLvl">
          <ac:chgData name="sifat hamid" userId="224d206acfb2503e" providerId="LiveId" clId="{A0412D24-E4A6-47B9-AAFB-D4C19A131E89}" dt="2025-01-22T13:21:52.306" v="2333" actId="478"/>
          <ac:spMkLst>
            <pc:docMk/>
            <pc:sldMk cId="1908726797" sldId="280"/>
            <ac:spMk id="252" creationId="{E151BF42-F973-DF46-660B-3F0464DA491F}"/>
          </ac:spMkLst>
        </pc:spChg>
        <pc:spChg chg="mod">
          <ac:chgData name="sifat hamid" userId="224d206acfb2503e" providerId="LiveId" clId="{A0412D24-E4A6-47B9-AAFB-D4C19A131E89}" dt="2025-01-22T13:24:56.892" v="2451" actId="122"/>
          <ac:spMkLst>
            <pc:docMk/>
            <pc:sldMk cId="1908726797" sldId="280"/>
            <ac:spMk id="253" creationId="{7CAE30E5-0855-3C9F-171D-6243EBCD07AE}"/>
          </ac:spMkLst>
        </pc:spChg>
        <pc:spChg chg="del mod">
          <ac:chgData name="sifat hamid" userId="224d206acfb2503e" providerId="LiveId" clId="{A0412D24-E4A6-47B9-AAFB-D4C19A131E89}" dt="2025-01-22T13:11:08.049" v="2211"/>
          <ac:spMkLst>
            <pc:docMk/>
            <pc:sldMk cId="1908726797" sldId="280"/>
            <ac:spMk id="254" creationId="{F4E2AEF3-057E-1E3D-55A3-8D9C273CA364}"/>
          </ac:spMkLst>
        </pc:spChg>
        <pc:spChg chg="del mod">
          <ac:chgData name="sifat hamid" userId="224d206acfb2503e" providerId="LiveId" clId="{A0412D24-E4A6-47B9-AAFB-D4C19A131E89}" dt="2025-01-22T13:19:27.572" v="2270" actId="478"/>
          <ac:spMkLst>
            <pc:docMk/>
            <pc:sldMk cId="1908726797" sldId="280"/>
            <ac:spMk id="255" creationId="{7B9ABD03-4D8A-29C1-8818-D82715F42146}"/>
          </ac:spMkLst>
        </pc:spChg>
        <pc:spChg chg="del mod">
          <ac:chgData name="sifat hamid" userId="224d206acfb2503e" providerId="LiveId" clId="{A0412D24-E4A6-47B9-AAFB-D4C19A131E89}" dt="2025-01-22T13:21:52.306" v="2335"/>
          <ac:spMkLst>
            <pc:docMk/>
            <pc:sldMk cId="1908726797" sldId="280"/>
            <ac:spMk id="256" creationId="{DEE93EAF-3E21-AB2C-5003-0560DE792F9A}"/>
          </ac:spMkLst>
        </pc:spChg>
        <pc:spChg chg="del mod">
          <ac:chgData name="sifat hamid" userId="224d206acfb2503e" providerId="LiveId" clId="{A0412D24-E4A6-47B9-AAFB-D4C19A131E89}" dt="2025-01-22T13:22:36.892" v="2429"/>
          <ac:spMkLst>
            <pc:docMk/>
            <pc:sldMk cId="1908726797" sldId="280"/>
            <ac:spMk id="257" creationId="{0A2F7C10-1449-2932-AF4E-6E5C15BB34DD}"/>
          </ac:spMkLst>
        </pc:spChg>
        <pc:spChg chg="del">
          <ac:chgData name="sifat hamid" userId="224d206acfb2503e" providerId="LiveId" clId="{A0412D24-E4A6-47B9-AAFB-D4C19A131E89}" dt="2025-01-22T13:22:50.316" v="2431" actId="478"/>
          <ac:spMkLst>
            <pc:docMk/>
            <pc:sldMk cId="1908726797" sldId="280"/>
            <ac:spMk id="278" creationId="{D29A31E8-AE76-1BC1-37B4-580D835318D6}"/>
          </ac:spMkLst>
        </pc:spChg>
        <pc:spChg chg="del mod">
          <ac:chgData name="sifat hamid" userId="224d206acfb2503e" providerId="LiveId" clId="{A0412D24-E4A6-47B9-AAFB-D4C19A131E89}" dt="2025-01-22T13:22:36.892" v="2427" actId="478"/>
          <ac:spMkLst>
            <pc:docMk/>
            <pc:sldMk cId="1908726797" sldId="280"/>
            <ac:spMk id="279" creationId="{2DD5B0E0-157E-C770-E44A-C5B326644AD4}"/>
          </ac:spMkLst>
        </pc:spChg>
        <pc:spChg chg="del mod">
          <ac:chgData name="sifat hamid" userId="224d206acfb2503e" providerId="LiveId" clId="{A0412D24-E4A6-47B9-AAFB-D4C19A131E89}" dt="2025-01-22T13:22:39.977" v="2430" actId="478"/>
          <ac:spMkLst>
            <pc:docMk/>
            <pc:sldMk cId="1908726797" sldId="280"/>
            <ac:spMk id="280" creationId="{58DA185D-AF17-CB94-B1B0-67D0DE4FD643}"/>
          </ac:spMkLst>
        </pc:spChg>
        <pc:spChg chg="del">
          <ac:chgData name="sifat hamid" userId="224d206acfb2503e" providerId="LiveId" clId="{A0412D24-E4A6-47B9-AAFB-D4C19A131E89}" dt="2025-01-22T13:22:55.033" v="2432" actId="478"/>
          <ac:spMkLst>
            <pc:docMk/>
            <pc:sldMk cId="1908726797" sldId="280"/>
            <ac:spMk id="281" creationId="{700E47CB-752C-F5FA-1434-714F66D85585}"/>
          </ac:spMkLst>
        </pc:spChg>
        <pc:spChg chg="del">
          <ac:chgData name="sifat hamid" userId="224d206acfb2503e" providerId="LiveId" clId="{A0412D24-E4A6-47B9-AAFB-D4C19A131E89}" dt="2025-01-22T13:23:04.523" v="2433" actId="478"/>
          <ac:spMkLst>
            <pc:docMk/>
            <pc:sldMk cId="1908726797" sldId="280"/>
            <ac:spMk id="282" creationId="{A6FE025E-204C-3F80-0610-A3CBA192AA49}"/>
          </ac:spMkLst>
        </pc:spChg>
        <pc:grpChg chg="del mod">
          <ac:chgData name="sifat hamid" userId="224d206acfb2503e" providerId="LiveId" clId="{A0412D24-E4A6-47B9-AAFB-D4C19A131E89}" dt="2025-01-22T13:15:08.513" v="2214" actId="478"/>
          <ac:grpSpMkLst>
            <pc:docMk/>
            <pc:sldMk cId="1908726797" sldId="280"/>
            <ac:grpSpMk id="244" creationId="{2EE9C366-5C63-A805-9F6C-E634FCE47A50}"/>
          </ac:grpSpMkLst>
        </pc:grpChg>
        <pc:grpChg chg="del mod">
          <ac:chgData name="sifat hamid" userId="224d206acfb2503e" providerId="LiveId" clId="{A0412D24-E4A6-47B9-AAFB-D4C19A131E89}" dt="2025-01-22T13:20:14.403" v="2272" actId="478"/>
          <ac:grpSpMkLst>
            <pc:docMk/>
            <pc:sldMk cId="1908726797" sldId="280"/>
            <ac:grpSpMk id="247" creationId="{5AFDACF0-891C-A5E3-BEE7-CD5A543FBC1A}"/>
          </ac:grpSpMkLst>
        </pc:grpChg>
        <pc:grpChg chg="del mod">
          <ac:chgData name="sifat hamid" userId="224d206acfb2503e" providerId="LiveId" clId="{A0412D24-E4A6-47B9-AAFB-D4C19A131E89}" dt="2025-01-22T13:21:52.306" v="2333" actId="478"/>
          <ac:grpSpMkLst>
            <pc:docMk/>
            <pc:sldMk cId="1908726797" sldId="280"/>
            <ac:grpSpMk id="250" creationId="{3266302D-9E9E-47B6-F476-931B8FD1549B}"/>
          </ac:grpSpMkLst>
        </pc:grpChg>
        <pc:picChg chg="add del mod">
          <ac:chgData name="sifat hamid" userId="224d206acfb2503e" providerId="LiveId" clId="{A0412D24-E4A6-47B9-AAFB-D4C19A131E89}" dt="2025-01-22T13:11:31.627" v="2213" actId="478"/>
          <ac:picMkLst>
            <pc:docMk/>
            <pc:sldMk cId="1908726797" sldId="280"/>
            <ac:picMk id="2" creationId="{29D40606-8808-6EAC-B142-BE16A922822A}"/>
          </ac:picMkLst>
        </pc:picChg>
      </pc:sldChg>
    </pc:docChg>
  </pc:docChgLst>
</pc:chgInfo>
</file>

<file path=ppt/media/image1.png>
</file>

<file path=ppt/media/image10.jpeg>
</file>

<file path=ppt/media/image11.jpeg>
</file>

<file path=ppt/media/image12.jpg>
</file>

<file path=ppt/media/image13.jpg>
</file>

<file path=ppt/media/image2.png>
</file>

<file path=ppt/media/image3.png>
</file>

<file path=ppt/media/image4.pn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6" name="Google Shape;84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a:extLst>
            <a:ext uri="{FF2B5EF4-FFF2-40B4-BE49-F238E27FC236}">
              <a16:creationId xmlns:a16="http://schemas.microsoft.com/office/drawing/2014/main" id="{BFB25BB8-FF82-7D8A-E8DB-F0838077E1F9}"/>
            </a:ext>
          </a:extLst>
        </p:cNvPr>
        <p:cNvGrpSpPr/>
        <p:nvPr/>
      </p:nvGrpSpPr>
      <p:grpSpPr>
        <a:xfrm>
          <a:off x="0" y="0"/>
          <a:ext cx="0" cy="0"/>
          <a:chOff x="0" y="0"/>
          <a:chExt cx="0" cy="0"/>
        </a:xfrm>
      </p:grpSpPr>
      <p:sp>
        <p:nvSpPr>
          <p:cNvPr id="240" name="Google Shape;240;p2:notes">
            <a:extLst>
              <a:ext uri="{FF2B5EF4-FFF2-40B4-BE49-F238E27FC236}">
                <a16:creationId xmlns:a16="http://schemas.microsoft.com/office/drawing/2014/main" id="{5160D87C-39A9-16D3-7D28-8425E4E52E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p2:notes">
            <a:extLst>
              <a:ext uri="{FF2B5EF4-FFF2-40B4-BE49-F238E27FC236}">
                <a16:creationId xmlns:a16="http://schemas.microsoft.com/office/drawing/2014/main" id="{4E3AD45E-9063-5A38-0BF6-561679A161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0874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0B5E1085-A085-AC6C-E66A-9641BF377221}"/>
            </a:ext>
          </a:extLst>
        </p:cNvPr>
        <p:cNvGrpSpPr/>
        <p:nvPr/>
      </p:nvGrpSpPr>
      <p:grpSpPr>
        <a:xfrm>
          <a:off x="0" y="0"/>
          <a:ext cx="0" cy="0"/>
          <a:chOff x="0" y="0"/>
          <a:chExt cx="0" cy="0"/>
        </a:xfrm>
      </p:grpSpPr>
      <p:sp>
        <p:nvSpPr>
          <p:cNvPr id="500" name="Google Shape;500;p9:notes">
            <a:extLst>
              <a:ext uri="{FF2B5EF4-FFF2-40B4-BE49-F238E27FC236}">
                <a16:creationId xmlns:a16="http://schemas.microsoft.com/office/drawing/2014/main" id="{777C6F6E-708A-DD3B-1D1E-187294D222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1" name="Google Shape;501;p9:notes">
            <a:extLst>
              <a:ext uri="{FF2B5EF4-FFF2-40B4-BE49-F238E27FC236}">
                <a16:creationId xmlns:a16="http://schemas.microsoft.com/office/drawing/2014/main" id="{3F6320A8-9E8F-D8E6-8530-7A7C871AEF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0569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7668374B-FB73-E37E-0792-A6AD82136550}"/>
            </a:ext>
          </a:extLst>
        </p:cNvPr>
        <p:cNvGrpSpPr/>
        <p:nvPr/>
      </p:nvGrpSpPr>
      <p:grpSpPr>
        <a:xfrm>
          <a:off x="0" y="0"/>
          <a:ext cx="0" cy="0"/>
          <a:chOff x="0" y="0"/>
          <a:chExt cx="0" cy="0"/>
        </a:xfrm>
      </p:grpSpPr>
      <p:sp>
        <p:nvSpPr>
          <p:cNvPr id="500" name="Google Shape;500;p9:notes">
            <a:extLst>
              <a:ext uri="{FF2B5EF4-FFF2-40B4-BE49-F238E27FC236}">
                <a16:creationId xmlns:a16="http://schemas.microsoft.com/office/drawing/2014/main" id="{FA141D11-D4BC-3C21-5884-92B5613970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1" name="Google Shape;501;p9:notes">
            <a:extLst>
              <a:ext uri="{FF2B5EF4-FFF2-40B4-BE49-F238E27FC236}">
                <a16:creationId xmlns:a16="http://schemas.microsoft.com/office/drawing/2014/main" id="{BC03198B-C3DF-7BF2-D4B1-21B50A6F80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9106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681C2556-4382-94D8-E681-ADB6A8E55413}"/>
            </a:ext>
          </a:extLst>
        </p:cNvPr>
        <p:cNvGrpSpPr/>
        <p:nvPr/>
      </p:nvGrpSpPr>
      <p:grpSpPr>
        <a:xfrm>
          <a:off x="0" y="0"/>
          <a:ext cx="0" cy="0"/>
          <a:chOff x="0" y="0"/>
          <a:chExt cx="0" cy="0"/>
        </a:xfrm>
      </p:grpSpPr>
      <p:sp>
        <p:nvSpPr>
          <p:cNvPr id="500" name="Google Shape;500;p9:notes">
            <a:extLst>
              <a:ext uri="{FF2B5EF4-FFF2-40B4-BE49-F238E27FC236}">
                <a16:creationId xmlns:a16="http://schemas.microsoft.com/office/drawing/2014/main" id="{2FE20364-10BD-0898-8167-2CD8DACF5C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1" name="Google Shape;501;p9:notes">
            <a:extLst>
              <a:ext uri="{FF2B5EF4-FFF2-40B4-BE49-F238E27FC236}">
                <a16:creationId xmlns:a16="http://schemas.microsoft.com/office/drawing/2014/main" id="{7EEE10A1-67A0-BDDF-D724-70DC9BA6B6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3079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a:extLst>
            <a:ext uri="{FF2B5EF4-FFF2-40B4-BE49-F238E27FC236}">
              <a16:creationId xmlns:a16="http://schemas.microsoft.com/office/drawing/2014/main" id="{02B1FD8A-CDDB-1FD0-6D3C-A10B83A17093}"/>
            </a:ext>
          </a:extLst>
        </p:cNvPr>
        <p:cNvGrpSpPr/>
        <p:nvPr/>
      </p:nvGrpSpPr>
      <p:grpSpPr>
        <a:xfrm>
          <a:off x="0" y="0"/>
          <a:ext cx="0" cy="0"/>
          <a:chOff x="0" y="0"/>
          <a:chExt cx="0" cy="0"/>
        </a:xfrm>
      </p:grpSpPr>
      <p:sp>
        <p:nvSpPr>
          <p:cNvPr id="312" name="Google Shape;312;p4:notes">
            <a:extLst>
              <a:ext uri="{FF2B5EF4-FFF2-40B4-BE49-F238E27FC236}">
                <a16:creationId xmlns:a16="http://schemas.microsoft.com/office/drawing/2014/main" id="{47777D8F-CA0C-0AFC-9D5D-CA13F7DE58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p4:notes">
            <a:extLst>
              <a:ext uri="{FF2B5EF4-FFF2-40B4-BE49-F238E27FC236}">
                <a16:creationId xmlns:a16="http://schemas.microsoft.com/office/drawing/2014/main" id="{E2012D34-7882-C3D5-1C3A-36225A064E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8275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1" name="Google Shape;50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8" name="Google Shape;68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3"/>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11" name="Google Shape;11;p3"/>
          <p:cNvGrpSpPr/>
          <p:nvPr/>
        </p:nvGrpSpPr>
        <p:grpSpPr>
          <a:xfrm>
            <a:off x="1028700" y="513864"/>
            <a:ext cx="597547" cy="398374"/>
            <a:chOff x="0" y="0"/>
            <a:chExt cx="796730" cy="531165"/>
          </a:xfrm>
        </p:grpSpPr>
        <p:grpSp>
          <p:nvGrpSpPr>
            <p:cNvPr id="12" name="Google Shape;12;p3"/>
            <p:cNvGrpSpPr/>
            <p:nvPr/>
          </p:nvGrpSpPr>
          <p:grpSpPr>
            <a:xfrm>
              <a:off x="0" y="0"/>
              <a:ext cx="531165" cy="531165"/>
              <a:chOff x="0" y="0"/>
              <a:chExt cx="812800" cy="812800"/>
            </a:xfrm>
          </p:grpSpPr>
          <p:sp>
            <p:nvSpPr>
              <p:cNvPr id="13" name="Google Shape;13;p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 name="Google Shape;15;p3"/>
            <p:cNvGrpSpPr/>
            <p:nvPr/>
          </p:nvGrpSpPr>
          <p:grpSpPr>
            <a:xfrm>
              <a:off x="265565" y="0"/>
              <a:ext cx="531165" cy="531165"/>
              <a:chOff x="0" y="0"/>
              <a:chExt cx="812800" cy="812800"/>
            </a:xfrm>
          </p:grpSpPr>
          <p:sp>
            <p:nvSpPr>
              <p:cNvPr id="16" name="Google Shape;16;p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18" name="Google Shape;18;p3"/>
          <p:cNvGrpSpPr/>
          <p:nvPr/>
        </p:nvGrpSpPr>
        <p:grpSpPr>
          <a:xfrm>
            <a:off x="11027585" y="199542"/>
            <a:ext cx="1914853" cy="760899"/>
            <a:chOff x="0" y="-57150"/>
            <a:chExt cx="504320" cy="200400"/>
          </a:xfrm>
        </p:grpSpPr>
        <p:sp>
          <p:nvSpPr>
            <p:cNvPr id="19" name="Google Shape;19;p3"/>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 name="Google Shape;21;p3"/>
          <p:cNvGrpSpPr/>
          <p:nvPr/>
        </p:nvGrpSpPr>
        <p:grpSpPr>
          <a:xfrm>
            <a:off x="13347296" y="199542"/>
            <a:ext cx="1914853" cy="760899"/>
            <a:chOff x="0" y="-57150"/>
            <a:chExt cx="504320" cy="200400"/>
          </a:xfrm>
        </p:grpSpPr>
        <p:sp>
          <p:nvSpPr>
            <p:cNvPr id="22" name="Google Shape;22;p3"/>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 name="Google Shape;24;p3"/>
          <p:cNvGrpSpPr/>
          <p:nvPr/>
        </p:nvGrpSpPr>
        <p:grpSpPr>
          <a:xfrm>
            <a:off x="15669260" y="199542"/>
            <a:ext cx="1914853" cy="760899"/>
            <a:chOff x="0" y="-57150"/>
            <a:chExt cx="504320" cy="200400"/>
          </a:xfrm>
        </p:grpSpPr>
        <p:sp>
          <p:nvSpPr>
            <p:cNvPr id="25" name="Google Shape;25;p3"/>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 name="Google Shape;27;p3"/>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28" name="Google Shape;28;p3"/>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29" name="Google Shape;29;p3"/>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30" name="Google Shape;30;p3"/>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31" name="Google Shape;31;p3"/>
          <p:cNvSpPr txBox="1">
            <a:spLocks noGrp="1"/>
          </p:cNvSpPr>
          <p:nvPr>
            <p:ph type="ctrTitle"/>
          </p:nvPr>
        </p:nvSpPr>
        <p:spPr>
          <a:xfrm>
            <a:off x="609600" y="1749425"/>
            <a:ext cx="14100600" cy="1470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32" name="Google Shape;32;p3"/>
          <p:cNvSpPr txBox="1">
            <a:spLocks noGrp="1"/>
          </p:cNvSpPr>
          <p:nvPr>
            <p:ph type="subTitle" idx="1"/>
          </p:nvPr>
        </p:nvSpPr>
        <p:spPr>
          <a:xfrm>
            <a:off x="3636075" y="5274150"/>
            <a:ext cx="101892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SzPts val="3200"/>
              <a:buNone/>
              <a:defRPr/>
            </a:lvl1pPr>
            <a:lvl2pPr lvl="1" algn="ctr">
              <a:spcBef>
                <a:spcPts val="560"/>
              </a:spcBef>
              <a:spcAft>
                <a:spcPts val="0"/>
              </a:spcAft>
              <a:buSzPts val="2800"/>
              <a:buNone/>
              <a:defRPr/>
            </a:lvl2pPr>
            <a:lvl3pPr lvl="2" algn="ctr">
              <a:spcBef>
                <a:spcPts val="480"/>
              </a:spcBef>
              <a:spcAft>
                <a:spcPts val="0"/>
              </a:spcAft>
              <a:buSzPts val="2400"/>
              <a:buNone/>
              <a:defRPr/>
            </a:lvl3pPr>
            <a:lvl4pPr lvl="3" algn="ctr">
              <a:spcBef>
                <a:spcPts val="400"/>
              </a:spcBef>
              <a:spcAft>
                <a:spcPts val="0"/>
              </a:spcAft>
              <a:buSzPts val="2000"/>
              <a:buNone/>
              <a:defRPr/>
            </a:lvl4pPr>
            <a:lvl5pPr lvl="4" algn="ctr">
              <a:spcBef>
                <a:spcPts val="400"/>
              </a:spcBef>
              <a:spcAft>
                <a:spcPts val="0"/>
              </a:spcAft>
              <a:buSzPts val="2000"/>
              <a:buNone/>
              <a:defRPr/>
            </a:lvl5pPr>
            <a:lvl6pPr lvl="5" algn="ctr">
              <a:spcBef>
                <a:spcPts val="400"/>
              </a:spcBef>
              <a:spcAft>
                <a:spcPts val="0"/>
              </a:spcAft>
              <a:buSzPts val="2000"/>
              <a:buNone/>
              <a:defRPr/>
            </a:lvl6pPr>
            <a:lvl7pPr lvl="6" algn="ctr">
              <a:spcBef>
                <a:spcPts val="400"/>
              </a:spcBef>
              <a:spcAft>
                <a:spcPts val="0"/>
              </a:spcAft>
              <a:buSzPts val="2000"/>
              <a:buNone/>
              <a:defRPr/>
            </a:lvl7pPr>
            <a:lvl8pPr lvl="7" algn="ctr">
              <a:spcBef>
                <a:spcPts val="400"/>
              </a:spcBef>
              <a:spcAft>
                <a:spcPts val="0"/>
              </a:spcAft>
              <a:buSzPts val="2000"/>
              <a:buNone/>
              <a:defRPr/>
            </a:lvl8pPr>
            <a:lvl9pPr lvl="8" algn="ctr">
              <a:spcBef>
                <a:spcPts val="400"/>
              </a:spcBef>
              <a:spcAft>
                <a:spcPts val="0"/>
              </a:spcAft>
              <a:buSzPts val="2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3"/>
        <p:cNvGrpSpPr/>
        <p:nvPr/>
      </p:nvGrpSpPr>
      <p:grpSpPr>
        <a:xfrm>
          <a:off x="0" y="0"/>
          <a:ext cx="0" cy="0"/>
          <a:chOff x="0" y="0"/>
          <a:chExt cx="0" cy="0"/>
        </a:xfrm>
      </p:grpSpPr>
      <p:pic>
        <p:nvPicPr>
          <p:cNvPr id="34" name="Google Shape;34;p4"/>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35" name="Google Shape;35;p4"/>
          <p:cNvGrpSpPr/>
          <p:nvPr/>
        </p:nvGrpSpPr>
        <p:grpSpPr>
          <a:xfrm>
            <a:off x="1028700" y="513864"/>
            <a:ext cx="597547" cy="398374"/>
            <a:chOff x="0" y="0"/>
            <a:chExt cx="796730" cy="531165"/>
          </a:xfrm>
        </p:grpSpPr>
        <p:grpSp>
          <p:nvGrpSpPr>
            <p:cNvPr id="36" name="Google Shape;36;p4"/>
            <p:cNvGrpSpPr/>
            <p:nvPr/>
          </p:nvGrpSpPr>
          <p:grpSpPr>
            <a:xfrm>
              <a:off x="0" y="0"/>
              <a:ext cx="531165" cy="531165"/>
              <a:chOff x="0" y="0"/>
              <a:chExt cx="812800" cy="812800"/>
            </a:xfrm>
          </p:grpSpPr>
          <p:sp>
            <p:nvSpPr>
              <p:cNvPr id="37" name="Google Shape;37;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 name="Google Shape;39;p4"/>
            <p:cNvGrpSpPr/>
            <p:nvPr/>
          </p:nvGrpSpPr>
          <p:grpSpPr>
            <a:xfrm>
              <a:off x="265565" y="0"/>
              <a:ext cx="531165" cy="531165"/>
              <a:chOff x="0" y="0"/>
              <a:chExt cx="812800" cy="812800"/>
            </a:xfrm>
          </p:grpSpPr>
          <p:sp>
            <p:nvSpPr>
              <p:cNvPr id="40" name="Google Shape;40;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42" name="Google Shape;42;p4"/>
          <p:cNvGrpSpPr/>
          <p:nvPr/>
        </p:nvGrpSpPr>
        <p:grpSpPr>
          <a:xfrm>
            <a:off x="11027585" y="199542"/>
            <a:ext cx="1914853" cy="760899"/>
            <a:chOff x="0" y="-57150"/>
            <a:chExt cx="504320" cy="200400"/>
          </a:xfrm>
        </p:grpSpPr>
        <p:sp>
          <p:nvSpPr>
            <p:cNvPr id="43" name="Google Shape;43;p4"/>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 name="Google Shape;45;p4"/>
          <p:cNvGrpSpPr/>
          <p:nvPr/>
        </p:nvGrpSpPr>
        <p:grpSpPr>
          <a:xfrm>
            <a:off x="13347296" y="199542"/>
            <a:ext cx="1914853" cy="760899"/>
            <a:chOff x="0" y="-57150"/>
            <a:chExt cx="504320" cy="200400"/>
          </a:xfrm>
        </p:grpSpPr>
        <p:sp>
          <p:nvSpPr>
            <p:cNvPr id="46" name="Google Shape;46;p4"/>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8" name="Google Shape;48;p4"/>
          <p:cNvGrpSpPr/>
          <p:nvPr/>
        </p:nvGrpSpPr>
        <p:grpSpPr>
          <a:xfrm>
            <a:off x="15669260" y="199542"/>
            <a:ext cx="1914853" cy="760899"/>
            <a:chOff x="0" y="-57150"/>
            <a:chExt cx="504320" cy="200400"/>
          </a:xfrm>
        </p:grpSpPr>
        <p:sp>
          <p:nvSpPr>
            <p:cNvPr id="49" name="Google Shape;49;p4"/>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1" name="Google Shape;51;p4"/>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52" name="Google Shape;52;p4"/>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53" name="Google Shape;53;p4"/>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54" name="Google Shape;54;p4"/>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55" name="Google Shape;55;p4"/>
          <p:cNvSpPr txBox="1">
            <a:spLocks noGrp="1"/>
          </p:cNvSpPr>
          <p:nvPr>
            <p:ph type="title"/>
          </p:nvPr>
        </p:nvSpPr>
        <p:spPr>
          <a:xfrm>
            <a:off x="566075" y="1874850"/>
            <a:ext cx="15250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56" name="Google Shape;56;p4"/>
          <p:cNvSpPr txBox="1">
            <a:spLocks noGrp="1"/>
          </p:cNvSpPr>
          <p:nvPr>
            <p:ph type="body" idx="1"/>
          </p:nvPr>
        </p:nvSpPr>
        <p:spPr>
          <a:xfrm>
            <a:off x="8115302" y="4139075"/>
            <a:ext cx="8579400" cy="45261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pic>
        <p:nvPicPr>
          <p:cNvPr id="58" name="Google Shape;58;p5"/>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59" name="Google Shape;59;p5"/>
          <p:cNvGrpSpPr/>
          <p:nvPr/>
        </p:nvGrpSpPr>
        <p:grpSpPr>
          <a:xfrm>
            <a:off x="1028700" y="513864"/>
            <a:ext cx="597547" cy="398374"/>
            <a:chOff x="0" y="0"/>
            <a:chExt cx="796730" cy="531165"/>
          </a:xfrm>
        </p:grpSpPr>
        <p:grpSp>
          <p:nvGrpSpPr>
            <p:cNvPr id="60" name="Google Shape;60;p5"/>
            <p:cNvGrpSpPr/>
            <p:nvPr/>
          </p:nvGrpSpPr>
          <p:grpSpPr>
            <a:xfrm>
              <a:off x="0" y="0"/>
              <a:ext cx="531165" cy="531165"/>
              <a:chOff x="0" y="0"/>
              <a:chExt cx="812800" cy="812800"/>
            </a:xfrm>
          </p:grpSpPr>
          <p:sp>
            <p:nvSpPr>
              <p:cNvPr id="61" name="Google Shape;61;p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3" name="Google Shape;63;p5"/>
            <p:cNvGrpSpPr/>
            <p:nvPr/>
          </p:nvGrpSpPr>
          <p:grpSpPr>
            <a:xfrm>
              <a:off x="265565" y="0"/>
              <a:ext cx="531165" cy="531165"/>
              <a:chOff x="0" y="0"/>
              <a:chExt cx="812800" cy="812800"/>
            </a:xfrm>
          </p:grpSpPr>
          <p:sp>
            <p:nvSpPr>
              <p:cNvPr id="64" name="Google Shape;64;p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66" name="Google Shape;66;p5"/>
          <p:cNvGrpSpPr/>
          <p:nvPr/>
        </p:nvGrpSpPr>
        <p:grpSpPr>
          <a:xfrm>
            <a:off x="11027585" y="199542"/>
            <a:ext cx="1914853" cy="760899"/>
            <a:chOff x="0" y="-57150"/>
            <a:chExt cx="504320" cy="200400"/>
          </a:xfrm>
        </p:grpSpPr>
        <p:sp>
          <p:nvSpPr>
            <p:cNvPr id="67" name="Google Shape;67;p5"/>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9" name="Google Shape;69;p5"/>
          <p:cNvGrpSpPr/>
          <p:nvPr/>
        </p:nvGrpSpPr>
        <p:grpSpPr>
          <a:xfrm>
            <a:off x="13347296" y="199542"/>
            <a:ext cx="1914853" cy="760899"/>
            <a:chOff x="0" y="-57150"/>
            <a:chExt cx="504320" cy="200400"/>
          </a:xfrm>
        </p:grpSpPr>
        <p:sp>
          <p:nvSpPr>
            <p:cNvPr id="70" name="Google Shape;70;p5"/>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72" name="Google Shape;72;p5"/>
          <p:cNvGrpSpPr/>
          <p:nvPr/>
        </p:nvGrpSpPr>
        <p:grpSpPr>
          <a:xfrm>
            <a:off x="15669260" y="199542"/>
            <a:ext cx="1914853" cy="760899"/>
            <a:chOff x="0" y="-57150"/>
            <a:chExt cx="504320" cy="200400"/>
          </a:xfrm>
        </p:grpSpPr>
        <p:sp>
          <p:nvSpPr>
            <p:cNvPr id="73" name="Google Shape;73;p5"/>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75" name="Google Shape;75;p5"/>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76" name="Google Shape;76;p5"/>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77" name="Google Shape;77;p5"/>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78" name="Google Shape;78;p5"/>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79" name="Google Shape;79;p5"/>
          <p:cNvSpPr txBox="1">
            <a:spLocks noGrp="1"/>
          </p:cNvSpPr>
          <p:nvPr>
            <p:ph type="title"/>
          </p:nvPr>
        </p:nvSpPr>
        <p:spPr>
          <a:xfrm>
            <a:off x="559025" y="1239150"/>
            <a:ext cx="155463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8000"/>
              <a:buFont typeface="Calibri"/>
              <a:buNone/>
              <a:defRPr cap="none"/>
            </a:lvl1pPr>
            <a:lvl2pPr lvl="1">
              <a:spcBef>
                <a:spcPts val="0"/>
              </a:spcBef>
              <a:spcAft>
                <a:spcPts val="0"/>
              </a:spcAft>
              <a:buSzPts val="8000"/>
              <a:buNone/>
              <a:defRPr/>
            </a:lvl2pPr>
            <a:lvl3pPr lvl="2">
              <a:spcBef>
                <a:spcPts val="0"/>
              </a:spcBef>
              <a:spcAft>
                <a:spcPts val="0"/>
              </a:spcAft>
              <a:buSzPts val="8000"/>
              <a:buNone/>
              <a:defRPr/>
            </a:lvl3pPr>
            <a:lvl4pPr lvl="3">
              <a:spcBef>
                <a:spcPts val="0"/>
              </a:spcBef>
              <a:spcAft>
                <a:spcPts val="0"/>
              </a:spcAft>
              <a:buSzPts val="8000"/>
              <a:buNone/>
              <a:defRPr/>
            </a:lvl4pPr>
            <a:lvl5pPr lvl="4">
              <a:spcBef>
                <a:spcPts val="0"/>
              </a:spcBef>
              <a:spcAft>
                <a:spcPts val="0"/>
              </a:spcAft>
              <a:buSzPts val="8000"/>
              <a:buNone/>
              <a:defRPr/>
            </a:lvl5pPr>
            <a:lvl6pPr lvl="5">
              <a:spcBef>
                <a:spcPts val="0"/>
              </a:spcBef>
              <a:spcAft>
                <a:spcPts val="0"/>
              </a:spcAft>
              <a:buSzPts val="8000"/>
              <a:buNone/>
              <a:defRPr/>
            </a:lvl6pPr>
            <a:lvl7pPr lvl="6">
              <a:spcBef>
                <a:spcPts val="0"/>
              </a:spcBef>
              <a:spcAft>
                <a:spcPts val="0"/>
              </a:spcAft>
              <a:buSzPts val="8000"/>
              <a:buNone/>
              <a:defRPr/>
            </a:lvl7pPr>
            <a:lvl8pPr lvl="7">
              <a:spcBef>
                <a:spcPts val="0"/>
              </a:spcBef>
              <a:spcAft>
                <a:spcPts val="0"/>
              </a:spcAft>
              <a:buSzPts val="8000"/>
              <a:buNone/>
              <a:defRPr/>
            </a:lvl8pPr>
            <a:lvl9pPr lvl="8">
              <a:spcBef>
                <a:spcPts val="0"/>
              </a:spcBef>
              <a:spcAft>
                <a:spcPts val="0"/>
              </a:spcAft>
              <a:buSzPts val="8000"/>
              <a:buNone/>
              <a:defRPr/>
            </a:lvl9pPr>
          </a:lstStyle>
          <a:p>
            <a:endParaRPr/>
          </a:p>
        </p:txBody>
      </p:sp>
      <p:sp>
        <p:nvSpPr>
          <p:cNvPr id="80" name="Google Shape;80;p5"/>
          <p:cNvSpPr txBox="1">
            <a:spLocks noGrp="1"/>
          </p:cNvSpPr>
          <p:nvPr>
            <p:ph type="body" idx="1"/>
          </p:nvPr>
        </p:nvSpPr>
        <p:spPr>
          <a:xfrm>
            <a:off x="5910888" y="63629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400"/>
              <a:buNone/>
              <a:defRPr/>
            </a:lvl1pPr>
            <a:lvl2pPr marL="914400" lvl="1" indent="-228600" algn="l">
              <a:spcBef>
                <a:spcPts val="360"/>
              </a:spcBef>
              <a:spcAft>
                <a:spcPts val="0"/>
              </a:spcAft>
              <a:buSzPts val="2400"/>
              <a:buNone/>
              <a:defRPr/>
            </a:lvl2pPr>
            <a:lvl3pPr marL="1371600" lvl="2" indent="-228600" algn="l">
              <a:spcBef>
                <a:spcPts val="320"/>
              </a:spcBef>
              <a:spcAft>
                <a:spcPts val="0"/>
              </a:spcAft>
              <a:buSzPts val="2400"/>
              <a:buNone/>
              <a:defRPr/>
            </a:lvl3pPr>
            <a:lvl4pPr marL="1828800" lvl="3" indent="-228600" algn="l">
              <a:spcBef>
                <a:spcPts val="280"/>
              </a:spcBef>
              <a:spcAft>
                <a:spcPts val="0"/>
              </a:spcAft>
              <a:buSzPts val="2400"/>
              <a:buNone/>
              <a:defRPr/>
            </a:lvl4pPr>
            <a:lvl5pPr marL="2286000" lvl="4" indent="-228600" algn="l">
              <a:spcBef>
                <a:spcPts val="280"/>
              </a:spcBef>
              <a:spcAft>
                <a:spcPts val="0"/>
              </a:spcAft>
              <a:buSzPts val="2400"/>
              <a:buNone/>
              <a:defRPr/>
            </a:lvl5pPr>
            <a:lvl6pPr marL="2743200" lvl="5" indent="-228600" algn="l">
              <a:spcBef>
                <a:spcPts val="280"/>
              </a:spcBef>
              <a:spcAft>
                <a:spcPts val="0"/>
              </a:spcAft>
              <a:buSzPts val="2400"/>
              <a:buNone/>
              <a:defRPr/>
            </a:lvl6pPr>
            <a:lvl7pPr marL="3200400" lvl="6" indent="-228600" algn="l">
              <a:spcBef>
                <a:spcPts val="280"/>
              </a:spcBef>
              <a:spcAft>
                <a:spcPts val="0"/>
              </a:spcAft>
              <a:buSzPts val="2400"/>
              <a:buNone/>
              <a:defRPr/>
            </a:lvl7pPr>
            <a:lvl8pPr marL="3657600" lvl="7" indent="-228600" algn="l">
              <a:spcBef>
                <a:spcPts val="280"/>
              </a:spcBef>
              <a:spcAft>
                <a:spcPts val="0"/>
              </a:spcAft>
              <a:buSzPts val="2400"/>
              <a:buNone/>
              <a:defRPr/>
            </a:lvl8pPr>
            <a:lvl9pPr marL="4114800" lvl="8" indent="-228600" algn="l">
              <a:spcBef>
                <a:spcPts val="280"/>
              </a:spcBef>
              <a:spcAft>
                <a:spcPts val="0"/>
              </a:spcAft>
              <a:buSzPts val="2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1"/>
        <p:cNvGrpSpPr/>
        <p:nvPr/>
      </p:nvGrpSpPr>
      <p:grpSpPr>
        <a:xfrm>
          <a:off x="0" y="0"/>
          <a:ext cx="0" cy="0"/>
          <a:chOff x="0" y="0"/>
          <a:chExt cx="0" cy="0"/>
        </a:xfrm>
      </p:grpSpPr>
      <p:pic>
        <p:nvPicPr>
          <p:cNvPr id="82" name="Google Shape;82;p6"/>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83" name="Google Shape;83;p6"/>
          <p:cNvGrpSpPr/>
          <p:nvPr/>
        </p:nvGrpSpPr>
        <p:grpSpPr>
          <a:xfrm>
            <a:off x="1028700" y="513864"/>
            <a:ext cx="597547" cy="398374"/>
            <a:chOff x="0" y="0"/>
            <a:chExt cx="796730" cy="531165"/>
          </a:xfrm>
        </p:grpSpPr>
        <p:grpSp>
          <p:nvGrpSpPr>
            <p:cNvPr id="84" name="Google Shape;84;p6"/>
            <p:cNvGrpSpPr/>
            <p:nvPr/>
          </p:nvGrpSpPr>
          <p:grpSpPr>
            <a:xfrm>
              <a:off x="0" y="0"/>
              <a:ext cx="531165" cy="531165"/>
              <a:chOff x="0" y="0"/>
              <a:chExt cx="812800" cy="812800"/>
            </a:xfrm>
          </p:grpSpPr>
          <p:sp>
            <p:nvSpPr>
              <p:cNvPr id="85" name="Google Shape;85;p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7" name="Google Shape;87;p6"/>
            <p:cNvGrpSpPr/>
            <p:nvPr/>
          </p:nvGrpSpPr>
          <p:grpSpPr>
            <a:xfrm>
              <a:off x="265565" y="0"/>
              <a:ext cx="531165" cy="531165"/>
              <a:chOff x="0" y="0"/>
              <a:chExt cx="812800" cy="812800"/>
            </a:xfrm>
          </p:grpSpPr>
          <p:sp>
            <p:nvSpPr>
              <p:cNvPr id="88" name="Google Shape;88;p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90" name="Google Shape;90;p6"/>
          <p:cNvGrpSpPr/>
          <p:nvPr/>
        </p:nvGrpSpPr>
        <p:grpSpPr>
          <a:xfrm>
            <a:off x="11027585" y="199542"/>
            <a:ext cx="1914853" cy="760899"/>
            <a:chOff x="0" y="-57150"/>
            <a:chExt cx="504320" cy="200400"/>
          </a:xfrm>
        </p:grpSpPr>
        <p:sp>
          <p:nvSpPr>
            <p:cNvPr id="91" name="Google Shape;91;p6"/>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3" name="Google Shape;93;p6"/>
          <p:cNvGrpSpPr/>
          <p:nvPr/>
        </p:nvGrpSpPr>
        <p:grpSpPr>
          <a:xfrm>
            <a:off x="13347296" y="199542"/>
            <a:ext cx="1914853" cy="760899"/>
            <a:chOff x="0" y="-57150"/>
            <a:chExt cx="504320" cy="200400"/>
          </a:xfrm>
        </p:grpSpPr>
        <p:sp>
          <p:nvSpPr>
            <p:cNvPr id="94" name="Google Shape;94;p6"/>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6" name="Google Shape;96;p6"/>
          <p:cNvGrpSpPr/>
          <p:nvPr/>
        </p:nvGrpSpPr>
        <p:grpSpPr>
          <a:xfrm>
            <a:off x="15669260" y="199542"/>
            <a:ext cx="1914853" cy="760899"/>
            <a:chOff x="0" y="-57150"/>
            <a:chExt cx="504320" cy="200400"/>
          </a:xfrm>
        </p:grpSpPr>
        <p:sp>
          <p:nvSpPr>
            <p:cNvPr id="97" name="Google Shape;97;p6"/>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6"/>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100" name="Google Shape;100;p6"/>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101" name="Google Shape;101;p6"/>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102" name="Google Shape;102;p6"/>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103" name="Google Shape;103;p6"/>
          <p:cNvSpPr txBox="1">
            <a:spLocks noGrp="1"/>
          </p:cNvSpPr>
          <p:nvPr>
            <p:ph type="title"/>
          </p:nvPr>
        </p:nvSpPr>
        <p:spPr>
          <a:xfrm>
            <a:off x="582400" y="1951050"/>
            <a:ext cx="139665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104" name="Google Shape;104;p6"/>
          <p:cNvSpPr txBox="1">
            <a:spLocks noGrp="1"/>
          </p:cNvSpPr>
          <p:nvPr>
            <p:ph type="body" idx="1"/>
          </p:nvPr>
        </p:nvSpPr>
        <p:spPr>
          <a:xfrm>
            <a:off x="2024800" y="4512125"/>
            <a:ext cx="69873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a:lvl1pPr>
            <a:lvl2pPr marL="914400" lvl="1" indent="-381000" algn="l">
              <a:spcBef>
                <a:spcPts val="480"/>
              </a:spcBef>
              <a:spcAft>
                <a:spcPts val="0"/>
              </a:spcAft>
              <a:buClr>
                <a:schemeClr val="dk1"/>
              </a:buClr>
              <a:buSzPts val="2400"/>
              <a:buChar char="–"/>
              <a:defRPr/>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a:lvl4pPr>
            <a:lvl5pPr marL="2286000" lvl="4" indent="-381000" algn="l">
              <a:spcBef>
                <a:spcPts val="360"/>
              </a:spcBef>
              <a:spcAft>
                <a:spcPts val="0"/>
              </a:spcAft>
              <a:buClr>
                <a:schemeClr val="dk1"/>
              </a:buClr>
              <a:buSzPts val="2400"/>
              <a:buChar char="»"/>
              <a:defRPr/>
            </a:lvl5pPr>
            <a:lvl6pPr marL="2743200" lvl="5" indent="-381000" algn="l">
              <a:spcBef>
                <a:spcPts val="360"/>
              </a:spcBef>
              <a:spcAft>
                <a:spcPts val="0"/>
              </a:spcAft>
              <a:buClr>
                <a:schemeClr val="dk1"/>
              </a:buClr>
              <a:buSzPts val="2400"/>
              <a:buChar char="•"/>
              <a:defRPr/>
            </a:lvl6pPr>
            <a:lvl7pPr marL="3200400" lvl="6" indent="-381000" algn="l">
              <a:spcBef>
                <a:spcPts val="360"/>
              </a:spcBef>
              <a:spcAft>
                <a:spcPts val="0"/>
              </a:spcAft>
              <a:buClr>
                <a:schemeClr val="dk1"/>
              </a:buClr>
              <a:buSzPts val="2400"/>
              <a:buChar char="•"/>
              <a:defRPr/>
            </a:lvl7pPr>
            <a:lvl8pPr marL="3657600" lvl="7" indent="-381000" algn="l">
              <a:spcBef>
                <a:spcPts val="360"/>
              </a:spcBef>
              <a:spcAft>
                <a:spcPts val="0"/>
              </a:spcAft>
              <a:buClr>
                <a:schemeClr val="dk1"/>
              </a:buClr>
              <a:buSzPts val="2400"/>
              <a:buChar char="•"/>
              <a:defRPr/>
            </a:lvl8pPr>
            <a:lvl9pPr marL="4114800" lvl="8" indent="-381000" algn="l">
              <a:spcBef>
                <a:spcPts val="360"/>
              </a:spcBef>
              <a:spcAft>
                <a:spcPts val="0"/>
              </a:spcAft>
              <a:buClr>
                <a:schemeClr val="dk1"/>
              </a:buClr>
              <a:buSzPts val="2400"/>
              <a:buChar char="•"/>
              <a:defRPr/>
            </a:lvl9pPr>
          </a:lstStyle>
          <a:p>
            <a:endParaRPr/>
          </a:p>
        </p:txBody>
      </p:sp>
      <p:sp>
        <p:nvSpPr>
          <p:cNvPr id="105" name="Google Shape;105;p6"/>
          <p:cNvSpPr txBox="1">
            <a:spLocks noGrp="1"/>
          </p:cNvSpPr>
          <p:nvPr>
            <p:ph type="body" idx="2"/>
          </p:nvPr>
        </p:nvSpPr>
        <p:spPr>
          <a:xfrm>
            <a:off x="9275901" y="4512125"/>
            <a:ext cx="69873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a:lvl1pPr>
            <a:lvl2pPr marL="914400" lvl="1" indent="-381000" algn="l">
              <a:spcBef>
                <a:spcPts val="480"/>
              </a:spcBef>
              <a:spcAft>
                <a:spcPts val="0"/>
              </a:spcAft>
              <a:buClr>
                <a:schemeClr val="dk1"/>
              </a:buClr>
              <a:buSzPts val="2400"/>
              <a:buChar char="–"/>
              <a:defRPr/>
            </a:lvl2pPr>
            <a:lvl3pPr marL="1371600" lvl="2" indent="-381000" algn="l">
              <a:spcBef>
                <a:spcPts val="400"/>
              </a:spcBef>
              <a:spcAft>
                <a:spcPts val="0"/>
              </a:spcAft>
              <a:buClr>
                <a:schemeClr val="dk1"/>
              </a:buClr>
              <a:buSzPts val="2400"/>
              <a:buChar char="•"/>
              <a:defRPr/>
            </a:lvl3pPr>
            <a:lvl4pPr marL="1828800" lvl="3" indent="-381000" algn="l">
              <a:spcBef>
                <a:spcPts val="360"/>
              </a:spcBef>
              <a:spcAft>
                <a:spcPts val="0"/>
              </a:spcAft>
              <a:buClr>
                <a:schemeClr val="dk1"/>
              </a:buClr>
              <a:buSzPts val="2400"/>
              <a:buChar char="–"/>
              <a:defRPr/>
            </a:lvl4pPr>
            <a:lvl5pPr marL="2286000" lvl="4" indent="-381000" algn="l">
              <a:spcBef>
                <a:spcPts val="360"/>
              </a:spcBef>
              <a:spcAft>
                <a:spcPts val="0"/>
              </a:spcAft>
              <a:buClr>
                <a:schemeClr val="dk1"/>
              </a:buClr>
              <a:buSzPts val="2400"/>
              <a:buChar char="»"/>
              <a:defRPr/>
            </a:lvl5pPr>
            <a:lvl6pPr marL="2743200" lvl="5" indent="-381000" algn="l">
              <a:spcBef>
                <a:spcPts val="360"/>
              </a:spcBef>
              <a:spcAft>
                <a:spcPts val="0"/>
              </a:spcAft>
              <a:buClr>
                <a:schemeClr val="dk1"/>
              </a:buClr>
              <a:buSzPts val="2400"/>
              <a:buChar char="•"/>
              <a:defRPr/>
            </a:lvl6pPr>
            <a:lvl7pPr marL="3200400" lvl="6" indent="-381000" algn="l">
              <a:spcBef>
                <a:spcPts val="360"/>
              </a:spcBef>
              <a:spcAft>
                <a:spcPts val="0"/>
              </a:spcAft>
              <a:buClr>
                <a:schemeClr val="dk1"/>
              </a:buClr>
              <a:buSzPts val="2400"/>
              <a:buChar char="•"/>
              <a:defRPr/>
            </a:lvl7pPr>
            <a:lvl8pPr marL="3657600" lvl="7" indent="-381000" algn="l">
              <a:spcBef>
                <a:spcPts val="360"/>
              </a:spcBef>
              <a:spcAft>
                <a:spcPts val="0"/>
              </a:spcAft>
              <a:buClr>
                <a:schemeClr val="dk1"/>
              </a:buClr>
              <a:buSzPts val="2400"/>
              <a:buChar char="•"/>
              <a:defRPr/>
            </a:lvl8pPr>
            <a:lvl9pPr marL="4114800" lvl="8" indent="-381000" algn="l">
              <a:spcBef>
                <a:spcPts val="360"/>
              </a:spcBef>
              <a:spcAft>
                <a:spcPts val="0"/>
              </a:spcAft>
              <a:buClr>
                <a:schemeClr val="dk1"/>
              </a:buClr>
              <a:buSzPts val="2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6"/>
        <p:cNvGrpSpPr/>
        <p:nvPr/>
      </p:nvGrpSpPr>
      <p:grpSpPr>
        <a:xfrm>
          <a:off x="0" y="0"/>
          <a:ext cx="0" cy="0"/>
          <a:chOff x="0" y="0"/>
          <a:chExt cx="0" cy="0"/>
        </a:xfrm>
      </p:grpSpPr>
      <p:pic>
        <p:nvPicPr>
          <p:cNvPr id="107" name="Google Shape;107;p7"/>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108" name="Google Shape;108;p7"/>
          <p:cNvGrpSpPr/>
          <p:nvPr/>
        </p:nvGrpSpPr>
        <p:grpSpPr>
          <a:xfrm>
            <a:off x="1028700" y="513864"/>
            <a:ext cx="597547" cy="398374"/>
            <a:chOff x="0" y="0"/>
            <a:chExt cx="796730" cy="531165"/>
          </a:xfrm>
        </p:grpSpPr>
        <p:grpSp>
          <p:nvGrpSpPr>
            <p:cNvPr id="109" name="Google Shape;109;p7"/>
            <p:cNvGrpSpPr/>
            <p:nvPr/>
          </p:nvGrpSpPr>
          <p:grpSpPr>
            <a:xfrm>
              <a:off x="0" y="0"/>
              <a:ext cx="531165" cy="531165"/>
              <a:chOff x="0" y="0"/>
              <a:chExt cx="812800" cy="812800"/>
            </a:xfrm>
          </p:grpSpPr>
          <p:sp>
            <p:nvSpPr>
              <p:cNvPr id="110" name="Google Shape;110;p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2" name="Google Shape;112;p7"/>
            <p:cNvGrpSpPr/>
            <p:nvPr/>
          </p:nvGrpSpPr>
          <p:grpSpPr>
            <a:xfrm>
              <a:off x="265565" y="0"/>
              <a:ext cx="531165" cy="531165"/>
              <a:chOff x="0" y="0"/>
              <a:chExt cx="812800" cy="812800"/>
            </a:xfrm>
          </p:grpSpPr>
          <p:sp>
            <p:nvSpPr>
              <p:cNvPr id="113" name="Google Shape;113;p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115" name="Google Shape;115;p7"/>
          <p:cNvGrpSpPr/>
          <p:nvPr/>
        </p:nvGrpSpPr>
        <p:grpSpPr>
          <a:xfrm>
            <a:off x="11027585" y="199542"/>
            <a:ext cx="1914853" cy="760899"/>
            <a:chOff x="0" y="-57150"/>
            <a:chExt cx="504320" cy="200400"/>
          </a:xfrm>
        </p:grpSpPr>
        <p:sp>
          <p:nvSpPr>
            <p:cNvPr id="116" name="Google Shape;116;p7"/>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8" name="Google Shape;118;p7"/>
          <p:cNvGrpSpPr/>
          <p:nvPr/>
        </p:nvGrpSpPr>
        <p:grpSpPr>
          <a:xfrm>
            <a:off x="13347296" y="199542"/>
            <a:ext cx="1914853" cy="760899"/>
            <a:chOff x="0" y="-57150"/>
            <a:chExt cx="504320" cy="200400"/>
          </a:xfrm>
        </p:grpSpPr>
        <p:sp>
          <p:nvSpPr>
            <p:cNvPr id="119" name="Google Shape;119;p7"/>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1" name="Google Shape;121;p7"/>
          <p:cNvGrpSpPr/>
          <p:nvPr/>
        </p:nvGrpSpPr>
        <p:grpSpPr>
          <a:xfrm>
            <a:off x="15669260" y="199542"/>
            <a:ext cx="1914853" cy="760899"/>
            <a:chOff x="0" y="-57150"/>
            <a:chExt cx="504320" cy="200400"/>
          </a:xfrm>
        </p:grpSpPr>
        <p:sp>
          <p:nvSpPr>
            <p:cNvPr id="122" name="Google Shape;122;p7"/>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4" name="Google Shape;124;p7"/>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125" name="Google Shape;125;p7"/>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126" name="Google Shape;126;p7"/>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127" name="Google Shape;127;p7"/>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128" name="Google Shape;128;p7"/>
          <p:cNvSpPr txBox="1">
            <a:spLocks noGrp="1"/>
          </p:cNvSpPr>
          <p:nvPr>
            <p:ph type="title"/>
          </p:nvPr>
        </p:nvSpPr>
        <p:spPr>
          <a:xfrm>
            <a:off x="555150" y="1891175"/>
            <a:ext cx="135636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129" name="Google Shape;129;p7"/>
          <p:cNvSpPr txBox="1">
            <a:spLocks noGrp="1"/>
          </p:cNvSpPr>
          <p:nvPr>
            <p:ph type="body" idx="1"/>
          </p:nvPr>
        </p:nvSpPr>
        <p:spPr>
          <a:xfrm>
            <a:off x="1491363" y="4678575"/>
            <a:ext cx="75138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a:lvl1pPr>
            <a:lvl2pPr marL="914400" lvl="1" indent="-381000" algn="l">
              <a:spcBef>
                <a:spcPts val="400"/>
              </a:spcBef>
              <a:spcAft>
                <a:spcPts val="0"/>
              </a:spcAft>
              <a:buClr>
                <a:schemeClr val="dk1"/>
              </a:buClr>
              <a:buSzPts val="2400"/>
              <a:buChar char="–"/>
              <a:defRPr/>
            </a:lvl2pPr>
            <a:lvl3pPr marL="1371600" lvl="2" indent="-381000" algn="l">
              <a:spcBef>
                <a:spcPts val="360"/>
              </a:spcBef>
              <a:spcAft>
                <a:spcPts val="0"/>
              </a:spcAft>
              <a:buClr>
                <a:schemeClr val="dk1"/>
              </a:buClr>
              <a:buSzPts val="2400"/>
              <a:buChar char="•"/>
              <a:defRPr/>
            </a:lvl3pPr>
            <a:lvl4pPr marL="1828800" lvl="3" indent="-381000" algn="l">
              <a:spcBef>
                <a:spcPts val="320"/>
              </a:spcBef>
              <a:spcAft>
                <a:spcPts val="0"/>
              </a:spcAft>
              <a:buClr>
                <a:schemeClr val="dk1"/>
              </a:buClr>
              <a:buSzPts val="2400"/>
              <a:buChar char="–"/>
              <a:defRPr/>
            </a:lvl4pPr>
            <a:lvl5pPr marL="2286000" lvl="4" indent="-381000" algn="l">
              <a:spcBef>
                <a:spcPts val="320"/>
              </a:spcBef>
              <a:spcAft>
                <a:spcPts val="0"/>
              </a:spcAft>
              <a:buClr>
                <a:schemeClr val="dk1"/>
              </a:buClr>
              <a:buSzPts val="2400"/>
              <a:buChar char="»"/>
              <a:defRPr/>
            </a:lvl5pPr>
            <a:lvl6pPr marL="2743200" lvl="5" indent="-381000" algn="l">
              <a:spcBef>
                <a:spcPts val="320"/>
              </a:spcBef>
              <a:spcAft>
                <a:spcPts val="0"/>
              </a:spcAft>
              <a:buClr>
                <a:schemeClr val="dk1"/>
              </a:buClr>
              <a:buSzPts val="2400"/>
              <a:buChar char="•"/>
              <a:defRPr/>
            </a:lvl6pPr>
            <a:lvl7pPr marL="3200400" lvl="6" indent="-381000" algn="l">
              <a:spcBef>
                <a:spcPts val="320"/>
              </a:spcBef>
              <a:spcAft>
                <a:spcPts val="0"/>
              </a:spcAft>
              <a:buClr>
                <a:schemeClr val="dk1"/>
              </a:buClr>
              <a:buSzPts val="2400"/>
              <a:buChar char="•"/>
              <a:defRPr/>
            </a:lvl7pPr>
            <a:lvl8pPr marL="3657600" lvl="7" indent="-381000" algn="l">
              <a:spcBef>
                <a:spcPts val="320"/>
              </a:spcBef>
              <a:spcAft>
                <a:spcPts val="0"/>
              </a:spcAft>
              <a:buClr>
                <a:schemeClr val="dk1"/>
              </a:buClr>
              <a:buSzPts val="2400"/>
              <a:buChar char="•"/>
              <a:defRPr/>
            </a:lvl8pPr>
            <a:lvl9pPr marL="4114800" lvl="8" indent="-381000" algn="l">
              <a:spcBef>
                <a:spcPts val="320"/>
              </a:spcBef>
              <a:spcAft>
                <a:spcPts val="0"/>
              </a:spcAft>
              <a:buClr>
                <a:schemeClr val="dk1"/>
              </a:buClr>
              <a:buSzPts val="2400"/>
              <a:buChar char="•"/>
              <a:defRPr/>
            </a:lvl9pPr>
          </a:lstStyle>
          <a:p>
            <a:endParaRPr/>
          </a:p>
        </p:txBody>
      </p:sp>
      <p:sp>
        <p:nvSpPr>
          <p:cNvPr id="130" name="Google Shape;130;p7"/>
          <p:cNvSpPr txBox="1">
            <a:spLocks noGrp="1"/>
          </p:cNvSpPr>
          <p:nvPr>
            <p:ph type="body" idx="2"/>
          </p:nvPr>
        </p:nvSpPr>
        <p:spPr>
          <a:xfrm>
            <a:off x="9279836" y="4678575"/>
            <a:ext cx="75168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a:lvl1pPr>
            <a:lvl2pPr marL="914400" lvl="1" indent="-381000" algn="l">
              <a:spcBef>
                <a:spcPts val="400"/>
              </a:spcBef>
              <a:spcAft>
                <a:spcPts val="0"/>
              </a:spcAft>
              <a:buClr>
                <a:schemeClr val="dk1"/>
              </a:buClr>
              <a:buSzPts val="2400"/>
              <a:buChar char="–"/>
              <a:defRPr/>
            </a:lvl2pPr>
            <a:lvl3pPr marL="1371600" lvl="2" indent="-381000" algn="l">
              <a:spcBef>
                <a:spcPts val="360"/>
              </a:spcBef>
              <a:spcAft>
                <a:spcPts val="0"/>
              </a:spcAft>
              <a:buClr>
                <a:schemeClr val="dk1"/>
              </a:buClr>
              <a:buSzPts val="2400"/>
              <a:buChar char="•"/>
              <a:defRPr/>
            </a:lvl3pPr>
            <a:lvl4pPr marL="1828800" lvl="3" indent="-381000" algn="l">
              <a:spcBef>
                <a:spcPts val="320"/>
              </a:spcBef>
              <a:spcAft>
                <a:spcPts val="0"/>
              </a:spcAft>
              <a:buClr>
                <a:schemeClr val="dk1"/>
              </a:buClr>
              <a:buSzPts val="2400"/>
              <a:buChar char="–"/>
              <a:defRPr/>
            </a:lvl4pPr>
            <a:lvl5pPr marL="2286000" lvl="4" indent="-381000" algn="l">
              <a:spcBef>
                <a:spcPts val="320"/>
              </a:spcBef>
              <a:spcAft>
                <a:spcPts val="0"/>
              </a:spcAft>
              <a:buClr>
                <a:schemeClr val="dk1"/>
              </a:buClr>
              <a:buSzPts val="2400"/>
              <a:buChar char="»"/>
              <a:defRPr/>
            </a:lvl5pPr>
            <a:lvl6pPr marL="2743200" lvl="5" indent="-381000" algn="l">
              <a:spcBef>
                <a:spcPts val="320"/>
              </a:spcBef>
              <a:spcAft>
                <a:spcPts val="0"/>
              </a:spcAft>
              <a:buClr>
                <a:schemeClr val="dk1"/>
              </a:buClr>
              <a:buSzPts val="2400"/>
              <a:buChar char="•"/>
              <a:defRPr/>
            </a:lvl6pPr>
            <a:lvl7pPr marL="3200400" lvl="6" indent="-381000" algn="l">
              <a:spcBef>
                <a:spcPts val="320"/>
              </a:spcBef>
              <a:spcAft>
                <a:spcPts val="0"/>
              </a:spcAft>
              <a:buClr>
                <a:schemeClr val="dk1"/>
              </a:buClr>
              <a:buSzPts val="2400"/>
              <a:buChar char="•"/>
              <a:defRPr/>
            </a:lvl7pPr>
            <a:lvl8pPr marL="3657600" lvl="7" indent="-381000" algn="l">
              <a:spcBef>
                <a:spcPts val="320"/>
              </a:spcBef>
              <a:spcAft>
                <a:spcPts val="0"/>
              </a:spcAft>
              <a:buClr>
                <a:schemeClr val="dk1"/>
              </a:buClr>
              <a:buSzPts val="2400"/>
              <a:buChar char="•"/>
              <a:defRPr/>
            </a:lvl8pPr>
            <a:lvl9pPr marL="4114800" lvl="8" indent="-381000" algn="l">
              <a:spcBef>
                <a:spcPts val="320"/>
              </a:spcBef>
              <a:spcAft>
                <a:spcPts val="0"/>
              </a:spcAft>
              <a:buClr>
                <a:schemeClr val="dk1"/>
              </a:buClr>
              <a:buSzPts val="2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pic>
        <p:nvPicPr>
          <p:cNvPr id="132" name="Google Shape;132;p8"/>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133" name="Google Shape;133;p8"/>
          <p:cNvGrpSpPr/>
          <p:nvPr/>
        </p:nvGrpSpPr>
        <p:grpSpPr>
          <a:xfrm>
            <a:off x="1028700" y="513864"/>
            <a:ext cx="597547" cy="398374"/>
            <a:chOff x="0" y="0"/>
            <a:chExt cx="796730" cy="531165"/>
          </a:xfrm>
        </p:grpSpPr>
        <p:grpSp>
          <p:nvGrpSpPr>
            <p:cNvPr id="134" name="Google Shape;134;p8"/>
            <p:cNvGrpSpPr/>
            <p:nvPr/>
          </p:nvGrpSpPr>
          <p:grpSpPr>
            <a:xfrm>
              <a:off x="0" y="0"/>
              <a:ext cx="531165" cy="531165"/>
              <a:chOff x="0" y="0"/>
              <a:chExt cx="812800" cy="812800"/>
            </a:xfrm>
          </p:grpSpPr>
          <p:sp>
            <p:nvSpPr>
              <p:cNvPr id="135" name="Google Shape;135;p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7" name="Google Shape;137;p8"/>
            <p:cNvGrpSpPr/>
            <p:nvPr/>
          </p:nvGrpSpPr>
          <p:grpSpPr>
            <a:xfrm>
              <a:off x="265565" y="0"/>
              <a:ext cx="531165" cy="531165"/>
              <a:chOff x="0" y="0"/>
              <a:chExt cx="812800" cy="812800"/>
            </a:xfrm>
          </p:grpSpPr>
          <p:sp>
            <p:nvSpPr>
              <p:cNvPr id="138" name="Google Shape;138;p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140" name="Google Shape;140;p8"/>
          <p:cNvGrpSpPr/>
          <p:nvPr/>
        </p:nvGrpSpPr>
        <p:grpSpPr>
          <a:xfrm>
            <a:off x="11027585" y="199542"/>
            <a:ext cx="1914853" cy="760899"/>
            <a:chOff x="0" y="-57150"/>
            <a:chExt cx="504320" cy="200400"/>
          </a:xfrm>
        </p:grpSpPr>
        <p:sp>
          <p:nvSpPr>
            <p:cNvPr id="141" name="Google Shape;141;p8"/>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3" name="Google Shape;143;p8"/>
          <p:cNvGrpSpPr/>
          <p:nvPr/>
        </p:nvGrpSpPr>
        <p:grpSpPr>
          <a:xfrm>
            <a:off x="13347296" y="199542"/>
            <a:ext cx="1914853" cy="760899"/>
            <a:chOff x="0" y="-57150"/>
            <a:chExt cx="504320" cy="200400"/>
          </a:xfrm>
        </p:grpSpPr>
        <p:sp>
          <p:nvSpPr>
            <p:cNvPr id="144" name="Google Shape;144;p8"/>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6" name="Google Shape;146;p8"/>
          <p:cNvGrpSpPr/>
          <p:nvPr/>
        </p:nvGrpSpPr>
        <p:grpSpPr>
          <a:xfrm>
            <a:off x="15669260" y="199542"/>
            <a:ext cx="1914853" cy="760899"/>
            <a:chOff x="0" y="-57150"/>
            <a:chExt cx="504320" cy="200400"/>
          </a:xfrm>
        </p:grpSpPr>
        <p:sp>
          <p:nvSpPr>
            <p:cNvPr id="147" name="Google Shape;147;p8"/>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49" name="Google Shape;149;p8"/>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150" name="Google Shape;150;p8"/>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151" name="Google Shape;151;p8"/>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152" name="Google Shape;152;p8"/>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153" name="Google Shape;153;p8"/>
          <p:cNvSpPr txBox="1">
            <a:spLocks noGrp="1"/>
          </p:cNvSpPr>
          <p:nvPr>
            <p:ph type="title"/>
          </p:nvPr>
        </p:nvSpPr>
        <p:spPr>
          <a:xfrm>
            <a:off x="587825" y="1907500"/>
            <a:ext cx="14461800" cy="11430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4"/>
        <p:cNvGrpSpPr/>
        <p:nvPr/>
      </p:nvGrpSpPr>
      <p:grpSpPr>
        <a:xfrm>
          <a:off x="0" y="0"/>
          <a:ext cx="0" cy="0"/>
          <a:chOff x="0" y="0"/>
          <a:chExt cx="0" cy="0"/>
        </a:xfrm>
      </p:grpSpPr>
      <p:pic>
        <p:nvPicPr>
          <p:cNvPr id="155" name="Google Shape;155;p9"/>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156" name="Google Shape;156;p9"/>
          <p:cNvGrpSpPr/>
          <p:nvPr/>
        </p:nvGrpSpPr>
        <p:grpSpPr>
          <a:xfrm>
            <a:off x="1028700" y="513864"/>
            <a:ext cx="597547" cy="398374"/>
            <a:chOff x="0" y="0"/>
            <a:chExt cx="796730" cy="531165"/>
          </a:xfrm>
        </p:grpSpPr>
        <p:grpSp>
          <p:nvGrpSpPr>
            <p:cNvPr id="157" name="Google Shape;157;p9"/>
            <p:cNvGrpSpPr/>
            <p:nvPr/>
          </p:nvGrpSpPr>
          <p:grpSpPr>
            <a:xfrm>
              <a:off x="0" y="0"/>
              <a:ext cx="531165" cy="531165"/>
              <a:chOff x="0" y="0"/>
              <a:chExt cx="812800" cy="812800"/>
            </a:xfrm>
          </p:grpSpPr>
          <p:sp>
            <p:nvSpPr>
              <p:cNvPr id="158" name="Google Shape;158;p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0" name="Google Shape;160;p9"/>
            <p:cNvGrpSpPr/>
            <p:nvPr/>
          </p:nvGrpSpPr>
          <p:grpSpPr>
            <a:xfrm>
              <a:off x="265565" y="0"/>
              <a:ext cx="531165" cy="531165"/>
              <a:chOff x="0" y="0"/>
              <a:chExt cx="812800" cy="812800"/>
            </a:xfrm>
          </p:grpSpPr>
          <p:sp>
            <p:nvSpPr>
              <p:cNvPr id="161" name="Google Shape;161;p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163" name="Google Shape;163;p9"/>
          <p:cNvGrpSpPr/>
          <p:nvPr/>
        </p:nvGrpSpPr>
        <p:grpSpPr>
          <a:xfrm>
            <a:off x="11027585" y="199542"/>
            <a:ext cx="1914853" cy="760899"/>
            <a:chOff x="0" y="-57150"/>
            <a:chExt cx="504320" cy="200400"/>
          </a:xfrm>
        </p:grpSpPr>
        <p:sp>
          <p:nvSpPr>
            <p:cNvPr id="164" name="Google Shape;164;p9"/>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6" name="Google Shape;166;p9"/>
          <p:cNvGrpSpPr/>
          <p:nvPr/>
        </p:nvGrpSpPr>
        <p:grpSpPr>
          <a:xfrm>
            <a:off x="13347296" y="199542"/>
            <a:ext cx="1914853" cy="760899"/>
            <a:chOff x="0" y="-57150"/>
            <a:chExt cx="504320" cy="200400"/>
          </a:xfrm>
        </p:grpSpPr>
        <p:sp>
          <p:nvSpPr>
            <p:cNvPr id="167" name="Google Shape;167;p9"/>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9" name="Google Shape;169;p9"/>
          <p:cNvGrpSpPr/>
          <p:nvPr/>
        </p:nvGrpSpPr>
        <p:grpSpPr>
          <a:xfrm>
            <a:off x="15669260" y="199542"/>
            <a:ext cx="1914853" cy="760899"/>
            <a:chOff x="0" y="-57150"/>
            <a:chExt cx="504320" cy="200400"/>
          </a:xfrm>
        </p:grpSpPr>
        <p:sp>
          <p:nvSpPr>
            <p:cNvPr id="170" name="Google Shape;170;p9"/>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72" name="Google Shape;172;p9"/>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173" name="Google Shape;173;p9"/>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174" name="Google Shape;174;p9"/>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175" name="Google Shape;175;p9"/>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176" name="Google Shape;176;p9"/>
          <p:cNvSpPr txBox="1">
            <a:spLocks noGrp="1"/>
          </p:cNvSpPr>
          <p:nvPr>
            <p:ph type="title"/>
          </p:nvPr>
        </p:nvSpPr>
        <p:spPr>
          <a:xfrm>
            <a:off x="598725" y="2564525"/>
            <a:ext cx="15577500" cy="11619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177" name="Google Shape;177;p9"/>
          <p:cNvSpPr txBox="1">
            <a:spLocks noGrp="1"/>
          </p:cNvSpPr>
          <p:nvPr>
            <p:ph type="body" idx="1"/>
          </p:nvPr>
        </p:nvSpPr>
        <p:spPr>
          <a:xfrm>
            <a:off x="7418625" y="4529650"/>
            <a:ext cx="10521000" cy="4478700"/>
          </a:xfrm>
          <a:prstGeom prst="rect">
            <a:avLst/>
          </a:prstGeom>
          <a:noFill/>
          <a:ln>
            <a:noFill/>
          </a:ln>
        </p:spPr>
        <p:txBody>
          <a:bodyPr spcFirstLastPara="1" wrap="square" lIns="91425" tIns="45700" rIns="91425" bIns="45700" anchor="t" anchorCtr="0">
            <a:normAutofit/>
          </a:bodyPr>
          <a:lstStyle>
            <a:lvl1pPr marL="457200" lvl="0" indent="-381000" algn="l">
              <a:spcBef>
                <a:spcPts val="640"/>
              </a:spcBef>
              <a:spcAft>
                <a:spcPts val="0"/>
              </a:spcAft>
              <a:buClr>
                <a:schemeClr val="dk1"/>
              </a:buClr>
              <a:buSzPts val="2400"/>
              <a:buChar char="•"/>
              <a:defRPr/>
            </a:lvl1pPr>
            <a:lvl2pPr marL="914400" lvl="1" indent="-381000" algn="l">
              <a:spcBef>
                <a:spcPts val="560"/>
              </a:spcBef>
              <a:spcAft>
                <a:spcPts val="0"/>
              </a:spcAft>
              <a:buClr>
                <a:schemeClr val="dk1"/>
              </a:buClr>
              <a:buSzPts val="2400"/>
              <a:buChar char="–"/>
              <a:defRPr/>
            </a:lvl2pPr>
            <a:lvl3pPr marL="1371600" lvl="2" indent="-381000" algn="l">
              <a:spcBef>
                <a:spcPts val="480"/>
              </a:spcBef>
              <a:spcAft>
                <a:spcPts val="0"/>
              </a:spcAft>
              <a:buClr>
                <a:schemeClr val="dk1"/>
              </a:buClr>
              <a:buSzPts val="2400"/>
              <a:buChar char="•"/>
              <a:defRPr/>
            </a:lvl3pPr>
            <a:lvl4pPr marL="1828800" lvl="3" indent="-381000" algn="l">
              <a:spcBef>
                <a:spcPts val="400"/>
              </a:spcBef>
              <a:spcAft>
                <a:spcPts val="0"/>
              </a:spcAft>
              <a:buClr>
                <a:schemeClr val="dk1"/>
              </a:buClr>
              <a:buSzPts val="2400"/>
              <a:buChar char="–"/>
              <a:defRPr/>
            </a:lvl4pPr>
            <a:lvl5pPr marL="2286000" lvl="4" indent="-381000" algn="l">
              <a:spcBef>
                <a:spcPts val="400"/>
              </a:spcBef>
              <a:spcAft>
                <a:spcPts val="0"/>
              </a:spcAft>
              <a:buClr>
                <a:schemeClr val="dk1"/>
              </a:buClr>
              <a:buSzPts val="2400"/>
              <a:buChar char="»"/>
              <a:defRPr/>
            </a:lvl5pPr>
            <a:lvl6pPr marL="2743200" lvl="5" indent="-381000" algn="l">
              <a:spcBef>
                <a:spcPts val="400"/>
              </a:spcBef>
              <a:spcAft>
                <a:spcPts val="0"/>
              </a:spcAft>
              <a:buClr>
                <a:schemeClr val="dk1"/>
              </a:buClr>
              <a:buSzPts val="2400"/>
              <a:buChar char="•"/>
              <a:defRPr/>
            </a:lvl6pPr>
            <a:lvl7pPr marL="3200400" lvl="6" indent="-381000" algn="l">
              <a:spcBef>
                <a:spcPts val="400"/>
              </a:spcBef>
              <a:spcAft>
                <a:spcPts val="0"/>
              </a:spcAft>
              <a:buClr>
                <a:schemeClr val="dk1"/>
              </a:buClr>
              <a:buSzPts val="2400"/>
              <a:buChar char="•"/>
              <a:defRPr/>
            </a:lvl7pPr>
            <a:lvl8pPr marL="3657600" lvl="7" indent="-381000" algn="l">
              <a:spcBef>
                <a:spcPts val="400"/>
              </a:spcBef>
              <a:spcAft>
                <a:spcPts val="0"/>
              </a:spcAft>
              <a:buClr>
                <a:schemeClr val="dk1"/>
              </a:buClr>
              <a:buSzPts val="2400"/>
              <a:buChar char="•"/>
              <a:defRPr/>
            </a:lvl8pPr>
            <a:lvl9pPr marL="4114800" lvl="8" indent="-381000" algn="l">
              <a:spcBef>
                <a:spcPts val="400"/>
              </a:spcBef>
              <a:spcAft>
                <a:spcPts val="0"/>
              </a:spcAft>
              <a:buClr>
                <a:schemeClr val="dk1"/>
              </a:buClr>
              <a:buSzPts val="2400"/>
              <a:buChar char="•"/>
              <a:defRPr/>
            </a:lvl9pPr>
          </a:lstStyle>
          <a:p>
            <a:endParaRPr/>
          </a:p>
        </p:txBody>
      </p:sp>
      <p:sp>
        <p:nvSpPr>
          <p:cNvPr id="178" name="Google Shape;178;p9"/>
          <p:cNvSpPr txBox="1">
            <a:spLocks noGrp="1"/>
          </p:cNvSpPr>
          <p:nvPr>
            <p:ph type="body" idx="2"/>
          </p:nvPr>
        </p:nvSpPr>
        <p:spPr>
          <a:xfrm>
            <a:off x="838188" y="4657552"/>
            <a:ext cx="6191700" cy="46911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400"/>
              <a:buNone/>
              <a:defRPr/>
            </a:lvl1pPr>
            <a:lvl2pPr marL="914400" lvl="1" indent="-228600" algn="l">
              <a:spcBef>
                <a:spcPts val="240"/>
              </a:spcBef>
              <a:spcAft>
                <a:spcPts val="0"/>
              </a:spcAft>
              <a:buClr>
                <a:schemeClr val="dk1"/>
              </a:buClr>
              <a:buSzPts val="2400"/>
              <a:buNone/>
              <a:defRPr/>
            </a:lvl2pPr>
            <a:lvl3pPr marL="1371600" lvl="2" indent="-228600" algn="l">
              <a:spcBef>
                <a:spcPts val="200"/>
              </a:spcBef>
              <a:spcAft>
                <a:spcPts val="0"/>
              </a:spcAft>
              <a:buClr>
                <a:schemeClr val="dk1"/>
              </a:buClr>
              <a:buSzPts val="2400"/>
              <a:buNone/>
              <a:defRPr/>
            </a:lvl3pPr>
            <a:lvl4pPr marL="1828800" lvl="3" indent="-228600" algn="l">
              <a:spcBef>
                <a:spcPts val="180"/>
              </a:spcBef>
              <a:spcAft>
                <a:spcPts val="0"/>
              </a:spcAft>
              <a:buClr>
                <a:schemeClr val="dk1"/>
              </a:buClr>
              <a:buSzPts val="2400"/>
              <a:buNone/>
              <a:defRPr/>
            </a:lvl4pPr>
            <a:lvl5pPr marL="2286000" lvl="4" indent="-228600" algn="l">
              <a:spcBef>
                <a:spcPts val="180"/>
              </a:spcBef>
              <a:spcAft>
                <a:spcPts val="0"/>
              </a:spcAft>
              <a:buClr>
                <a:schemeClr val="dk1"/>
              </a:buClr>
              <a:buSzPts val="2400"/>
              <a:buNone/>
              <a:defRPr/>
            </a:lvl5pPr>
            <a:lvl6pPr marL="2743200" lvl="5" indent="-228600" algn="l">
              <a:spcBef>
                <a:spcPts val="180"/>
              </a:spcBef>
              <a:spcAft>
                <a:spcPts val="0"/>
              </a:spcAft>
              <a:buClr>
                <a:schemeClr val="dk1"/>
              </a:buClr>
              <a:buSzPts val="2400"/>
              <a:buNone/>
              <a:defRPr/>
            </a:lvl6pPr>
            <a:lvl7pPr marL="3200400" lvl="6" indent="-228600" algn="l">
              <a:spcBef>
                <a:spcPts val="180"/>
              </a:spcBef>
              <a:spcAft>
                <a:spcPts val="0"/>
              </a:spcAft>
              <a:buClr>
                <a:schemeClr val="dk1"/>
              </a:buClr>
              <a:buSzPts val="2400"/>
              <a:buNone/>
              <a:defRPr/>
            </a:lvl7pPr>
            <a:lvl8pPr marL="3657600" lvl="7" indent="-228600" algn="l">
              <a:spcBef>
                <a:spcPts val="180"/>
              </a:spcBef>
              <a:spcAft>
                <a:spcPts val="0"/>
              </a:spcAft>
              <a:buClr>
                <a:schemeClr val="dk1"/>
              </a:buClr>
              <a:buSzPts val="2400"/>
              <a:buNone/>
              <a:defRPr/>
            </a:lvl8pPr>
            <a:lvl9pPr marL="4114800" lvl="8" indent="-228600" algn="l">
              <a:spcBef>
                <a:spcPts val="180"/>
              </a:spcBef>
              <a:spcAft>
                <a:spcPts val="0"/>
              </a:spcAft>
              <a:buClr>
                <a:schemeClr val="dk1"/>
              </a:buClr>
              <a:buSzPts val="2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9"/>
        <p:cNvGrpSpPr/>
        <p:nvPr/>
      </p:nvGrpSpPr>
      <p:grpSpPr>
        <a:xfrm>
          <a:off x="0" y="0"/>
          <a:ext cx="0" cy="0"/>
          <a:chOff x="0" y="0"/>
          <a:chExt cx="0" cy="0"/>
        </a:xfrm>
      </p:grpSpPr>
      <p:pic>
        <p:nvPicPr>
          <p:cNvPr id="180" name="Google Shape;180;p10"/>
          <p:cNvPicPr preferRelativeResize="0"/>
          <p:nvPr/>
        </p:nvPicPr>
        <p:blipFill>
          <a:blip r:embed="rId2">
            <a:alphaModFix/>
          </a:blip>
          <a:stretch>
            <a:fillRect/>
          </a:stretch>
        </p:blipFill>
        <p:spPr>
          <a:xfrm>
            <a:off x="2" y="-270483"/>
            <a:ext cx="24320051" cy="13929363"/>
          </a:xfrm>
          <a:prstGeom prst="rect">
            <a:avLst/>
          </a:prstGeom>
          <a:noFill/>
          <a:ln>
            <a:noFill/>
          </a:ln>
        </p:spPr>
      </p:pic>
      <p:grpSp>
        <p:nvGrpSpPr>
          <p:cNvPr id="181" name="Google Shape;181;p10"/>
          <p:cNvGrpSpPr/>
          <p:nvPr/>
        </p:nvGrpSpPr>
        <p:grpSpPr>
          <a:xfrm>
            <a:off x="1028700" y="513864"/>
            <a:ext cx="597547" cy="398374"/>
            <a:chOff x="0" y="0"/>
            <a:chExt cx="796730" cy="531165"/>
          </a:xfrm>
        </p:grpSpPr>
        <p:grpSp>
          <p:nvGrpSpPr>
            <p:cNvPr id="182" name="Google Shape;182;p10"/>
            <p:cNvGrpSpPr/>
            <p:nvPr/>
          </p:nvGrpSpPr>
          <p:grpSpPr>
            <a:xfrm>
              <a:off x="0" y="0"/>
              <a:ext cx="531165" cy="531165"/>
              <a:chOff x="0" y="0"/>
              <a:chExt cx="812800" cy="812800"/>
            </a:xfrm>
          </p:grpSpPr>
          <p:sp>
            <p:nvSpPr>
              <p:cNvPr id="183" name="Google Shape;183;p1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5" name="Google Shape;185;p10"/>
            <p:cNvGrpSpPr/>
            <p:nvPr/>
          </p:nvGrpSpPr>
          <p:grpSpPr>
            <a:xfrm>
              <a:off x="265565" y="0"/>
              <a:ext cx="531165" cy="531165"/>
              <a:chOff x="0" y="0"/>
              <a:chExt cx="812800" cy="812800"/>
            </a:xfrm>
          </p:grpSpPr>
          <p:sp>
            <p:nvSpPr>
              <p:cNvPr id="186" name="Google Shape;186;p1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188" name="Google Shape;188;p10"/>
          <p:cNvGrpSpPr/>
          <p:nvPr/>
        </p:nvGrpSpPr>
        <p:grpSpPr>
          <a:xfrm>
            <a:off x="11027585" y="199542"/>
            <a:ext cx="1914853" cy="760899"/>
            <a:chOff x="0" y="-57150"/>
            <a:chExt cx="504320" cy="200400"/>
          </a:xfrm>
        </p:grpSpPr>
        <p:sp>
          <p:nvSpPr>
            <p:cNvPr id="189" name="Google Shape;189;p10"/>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1" name="Google Shape;191;p10"/>
          <p:cNvGrpSpPr/>
          <p:nvPr/>
        </p:nvGrpSpPr>
        <p:grpSpPr>
          <a:xfrm>
            <a:off x="13347296" y="199542"/>
            <a:ext cx="1914853" cy="760899"/>
            <a:chOff x="0" y="-57150"/>
            <a:chExt cx="504320" cy="200400"/>
          </a:xfrm>
        </p:grpSpPr>
        <p:sp>
          <p:nvSpPr>
            <p:cNvPr id="192" name="Google Shape;192;p10"/>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4" name="Google Shape;194;p10"/>
          <p:cNvGrpSpPr/>
          <p:nvPr/>
        </p:nvGrpSpPr>
        <p:grpSpPr>
          <a:xfrm>
            <a:off x="15669260" y="199542"/>
            <a:ext cx="1914853" cy="760899"/>
            <a:chOff x="0" y="-57150"/>
            <a:chExt cx="504320" cy="200400"/>
          </a:xfrm>
        </p:grpSpPr>
        <p:sp>
          <p:nvSpPr>
            <p:cNvPr id="195" name="Google Shape;195;p10"/>
            <p:cNvSpPr/>
            <p:nvPr/>
          </p:nvSpPr>
          <p:spPr>
            <a:xfrm>
              <a:off x="0" y="0"/>
              <a:ext cx="504320" cy="143191"/>
            </a:xfrm>
            <a:custGeom>
              <a:avLst/>
              <a:gdLst/>
              <a:ahLst/>
              <a:cxnLst/>
              <a:rect l="l" t="t" r="r" b="b"/>
              <a:pathLst>
                <a:path w="504320" h="143191" extrusionOk="0">
                  <a:moveTo>
                    <a:pt x="71596" y="0"/>
                  </a:moveTo>
                  <a:lnTo>
                    <a:pt x="432725" y="0"/>
                  </a:lnTo>
                  <a:cubicBezTo>
                    <a:pt x="472266" y="0"/>
                    <a:pt x="504320" y="32054"/>
                    <a:pt x="504320" y="71596"/>
                  </a:cubicBezTo>
                  <a:lnTo>
                    <a:pt x="504320" y="71596"/>
                  </a:lnTo>
                  <a:cubicBezTo>
                    <a:pt x="504320" y="90584"/>
                    <a:pt x="496777" y="108795"/>
                    <a:pt x="483351" y="122221"/>
                  </a:cubicBezTo>
                  <a:cubicBezTo>
                    <a:pt x="469924" y="135648"/>
                    <a:pt x="451713" y="143191"/>
                    <a:pt x="432725" y="143191"/>
                  </a:cubicBezTo>
                  <a:lnTo>
                    <a:pt x="71596" y="143191"/>
                  </a:lnTo>
                  <a:cubicBezTo>
                    <a:pt x="32054" y="143191"/>
                    <a:pt x="0" y="111137"/>
                    <a:pt x="0" y="71596"/>
                  </a:cubicBezTo>
                  <a:lnTo>
                    <a:pt x="0" y="71596"/>
                  </a:lnTo>
                  <a:cubicBezTo>
                    <a:pt x="0" y="32054"/>
                    <a:pt x="32054" y="0"/>
                    <a:pt x="71596" y="0"/>
                  </a:cubicBezTo>
                  <a:close/>
                </a:path>
              </a:pathLst>
            </a:custGeom>
            <a:solidFill>
              <a:srgbClr val="000000">
                <a:alpha val="0"/>
              </a:srgbClr>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txBox="1"/>
            <p:nvPr/>
          </p:nvSpPr>
          <p:spPr>
            <a:xfrm>
              <a:off x="0" y="-57150"/>
              <a:ext cx="504300" cy="200400"/>
            </a:xfrm>
            <a:prstGeom prst="rect">
              <a:avLst/>
            </a:prstGeom>
            <a:noFill/>
            <a:ln>
              <a:noFill/>
            </a:ln>
          </p:spPr>
          <p:txBody>
            <a:bodyPr spcFirstLastPara="1" wrap="square" lIns="50800" tIns="50800" rIns="50800" bIns="50800" anchor="ctr" anchorCtr="0">
              <a:noAutofit/>
            </a:bodyPr>
            <a:lstStyle/>
            <a:p>
              <a:pPr marL="0" marR="0" lvl="0" indent="0" algn="ctr" rtl="0">
                <a:lnSpc>
                  <a:spcPct val="194444"/>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97" name="Google Shape;197;p10"/>
          <p:cNvSpPr txBox="1"/>
          <p:nvPr/>
        </p:nvSpPr>
        <p:spPr>
          <a:xfrm>
            <a:off x="11560734" y="489938"/>
            <a:ext cx="848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ABOUT</a:t>
            </a:r>
            <a:endParaRPr/>
          </a:p>
        </p:txBody>
      </p:sp>
      <p:sp>
        <p:nvSpPr>
          <p:cNvPr id="198" name="Google Shape;198;p10"/>
          <p:cNvSpPr txBox="1"/>
          <p:nvPr/>
        </p:nvSpPr>
        <p:spPr>
          <a:xfrm>
            <a:off x="1794462" y="514601"/>
            <a:ext cx="14604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YOUR LOGO</a:t>
            </a:r>
            <a:endParaRPr/>
          </a:p>
        </p:txBody>
      </p:sp>
      <p:sp>
        <p:nvSpPr>
          <p:cNvPr id="199" name="Google Shape;199;p10"/>
          <p:cNvSpPr txBox="1"/>
          <p:nvPr/>
        </p:nvSpPr>
        <p:spPr>
          <a:xfrm>
            <a:off x="13825277" y="489938"/>
            <a:ext cx="9612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SERVICE</a:t>
            </a:r>
            <a:endParaRPr/>
          </a:p>
        </p:txBody>
      </p:sp>
      <p:sp>
        <p:nvSpPr>
          <p:cNvPr id="200" name="Google Shape;200;p10"/>
          <p:cNvSpPr txBox="1"/>
          <p:nvPr/>
        </p:nvSpPr>
        <p:spPr>
          <a:xfrm>
            <a:off x="16050902" y="489938"/>
            <a:ext cx="1151700" cy="30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000" b="0" i="0" u="none" strike="noStrike" cap="none">
                <a:solidFill>
                  <a:srgbClr val="FFFFFF"/>
                </a:solidFill>
                <a:latin typeface="Open Sans"/>
                <a:ea typeface="Open Sans"/>
                <a:cs typeface="Open Sans"/>
                <a:sym typeface="Open Sans"/>
              </a:rPr>
              <a:t>CONTACT</a:t>
            </a:r>
            <a:endParaRPr/>
          </a:p>
        </p:txBody>
      </p:sp>
      <p:sp>
        <p:nvSpPr>
          <p:cNvPr id="201" name="Google Shape;201;p10"/>
          <p:cNvSpPr txBox="1">
            <a:spLocks noGrp="1"/>
          </p:cNvSpPr>
          <p:nvPr>
            <p:ph type="title"/>
          </p:nvPr>
        </p:nvSpPr>
        <p:spPr>
          <a:xfrm>
            <a:off x="589503" y="3149050"/>
            <a:ext cx="153582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8000"/>
              <a:buNone/>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202" name="Google Shape;202;p10"/>
          <p:cNvSpPr>
            <a:spLocks noGrp="1"/>
          </p:cNvSpPr>
          <p:nvPr>
            <p:ph type="pic" idx="2"/>
          </p:nvPr>
        </p:nvSpPr>
        <p:spPr>
          <a:xfrm>
            <a:off x="10448663" y="4276625"/>
            <a:ext cx="5486400" cy="4114800"/>
          </a:xfrm>
          <a:prstGeom prst="rect">
            <a:avLst/>
          </a:prstGeom>
          <a:noFill/>
          <a:ln>
            <a:noFill/>
          </a:ln>
        </p:spPr>
      </p:sp>
      <p:sp>
        <p:nvSpPr>
          <p:cNvPr id="203" name="Google Shape;203;p10"/>
          <p:cNvSpPr txBox="1">
            <a:spLocks noGrp="1"/>
          </p:cNvSpPr>
          <p:nvPr>
            <p:ph type="body" idx="1"/>
          </p:nvPr>
        </p:nvSpPr>
        <p:spPr>
          <a:xfrm>
            <a:off x="2436863" y="5305638"/>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400"/>
              <a:buNone/>
              <a:defRPr/>
            </a:lvl1pPr>
            <a:lvl2pPr marL="914400" lvl="1" indent="-228600" algn="l">
              <a:spcBef>
                <a:spcPts val="240"/>
              </a:spcBef>
              <a:spcAft>
                <a:spcPts val="0"/>
              </a:spcAft>
              <a:buClr>
                <a:schemeClr val="dk1"/>
              </a:buClr>
              <a:buSzPts val="2400"/>
              <a:buNone/>
              <a:defRPr/>
            </a:lvl2pPr>
            <a:lvl3pPr marL="1371600" lvl="2" indent="-228600" algn="l">
              <a:spcBef>
                <a:spcPts val="200"/>
              </a:spcBef>
              <a:spcAft>
                <a:spcPts val="0"/>
              </a:spcAft>
              <a:buClr>
                <a:schemeClr val="dk1"/>
              </a:buClr>
              <a:buSzPts val="2400"/>
              <a:buNone/>
              <a:defRPr/>
            </a:lvl3pPr>
            <a:lvl4pPr marL="1828800" lvl="3" indent="-228600" algn="l">
              <a:spcBef>
                <a:spcPts val="180"/>
              </a:spcBef>
              <a:spcAft>
                <a:spcPts val="0"/>
              </a:spcAft>
              <a:buClr>
                <a:schemeClr val="dk1"/>
              </a:buClr>
              <a:buSzPts val="2400"/>
              <a:buNone/>
              <a:defRPr/>
            </a:lvl4pPr>
            <a:lvl5pPr marL="2286000" lvl="4" indent="-228600" algn="l">
              <a:spcBef>
                <a:spcPts val="180"/>
              </a:spcBef>
              <a:spcAft>
                <a:spcPts val="0"/>
              </a:spcAft>
              <a:buClr>
                <a:schemeClr val="dk1"/>
              </a:buClr>
              <a:buSzPts val="2400"/>
              <a:buNone/>
              <a:defRPr/>
            </a:lvl5pPr>
            <a:lvl6pPr marL="2743200" lvl="5" indent="-228600" algn="l">
              <a:spcBef>
                <a:spcPts val="180"/>
              </a:spcBef>
              <a:spcAft>
                <a:spcPts val="0"/>
              </a:spcAft>
              <a:buClr>
                <a:schemeClr val="dk1"/>
              </a:buClr>
              <a:buSzPts val="2400"/>
              <a:buNone/>
              <a:defRPr/>
            </a:lvl6pPr>
            <a:lvl7pPr marL="3200400" lvl="6" indent="-228600" algn="l">
              <a:spcBef>
                <a:spcPts val="180"/>
              </a:spcBef>
              <a:spcAft>
                <a:spcPts val="0"/>
              </a:spcAft>
              <a:buClr>
                <a:schemeClr val="dk1"/>
              </a:buClr>
              <a:buSzPts val="2400"/>
              <a:buNone/>
              <a:defRPr/>
            </a:lvl7pPr>
            <a:lvl8pPr marL="3657600" lvl="7" indent="-228600" algn="l">
              <a:spcBef>
                <a:spcPts val="180"/>
              </a:spcBef>
              <a:spcAft>
                <a:spcPts val="0"/>
              </a:spcAft>
              <a:buClr>
                <a:schemeClr val="dk1"/>
              </a:buClr>
              <a:buSzPts val="2400"/>
              <a:buNone/>
              <a:defRPr/>
            </a:lvl8pPr>
            <a:lvl9pPr marL="4114800" lvl="8" indent="-228600" algn="l">
              <a:spcBef>
                <a:spcPts val="180"/>
              </a:spcBef>
              <a:spcAft>
                <a:spcPts val="0"/>
              </a:spcAft>
              <a:buClr>
                <a:schemeClr val="dk1"/>
              </a:buClr>
              <a:buSzPts val="2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1000" y="1227150"/>
            <a:ext cx="141078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8000"/>
              <a:buFont typeface="Montserrat"/>
              <a:buNone/>
              <a:defRPr sz="8000" i="0" u="none" strike="noStrike" cap="none">
                <a:solidFill>
                  <a:schemeClr val="lt1"/>
                </a:solidFill>
                <a:latin typeface="Montserrat"/>
                <a:ea typeface="Montserrat"/>
                <a:cs typeface="Montserrat"/>
                <a:sym typeface="Montserrat"/>
              </a:defRPr>
            </a:lvl1pPr>
            <a:lvl2pPr lvl="1">
              <a:spcBef>
                <a:spcPts val="0"/>
              </a:spcBef>
              <a:spcAft>
                <a:spcPts val="0"/>
              </a:spcAft>
              <a:buSzPts val="8000"/>
              <a:buFont typeface="Montserrat"/>
              <a:buNone/>
              <a:defRPr sz="8000">
                <a:latin typeface="Montserrat"/>
                <a:ea typeface="Montserrat"/>
                <a:cs typeface="Montserrat"/>
                <a:sym typeface="Montserrat"/>
              </a:defRPr>
            </a:lvl2pPr>
            <a:lvl3pPr lvl="2">
              <a:spcBef>
                <a:spcPts val="0"/>
              </a:spcBef>
              <a:spcAft>
                <a:spcPts val="0"/>
              </a:spcAft>
              <a:buSzPts val="8000"/>
              <a:buFont typeface="Montserrat"/>
              <a:buNone/>
              <a:defRPr sz="8000">
                <a:latin typeface="Montserrat"/>
                <a:ea typeface="Montserrat"/>
                <a:cs typeface="Montserrat"/>
                <a:sym typeface="Montserrat"/>
              </a:defRPr>
            </a:lvl3pPr>
            <a:lvl4pPr lvl="3">
              <a:spcBef>
                <a:spcPts val="0"/>
              </a:spcBef>
              <a:spcAft>
                <a:spcPts val="0"/>
              </a:spcAft>
              <a:buSzPts val="8000"/>
              <a:buFont typeface="Montserrat"/>
              <a:buNone/>
              <a:defRPr sz="8000">
                <a:latin typeface="Montserrat"/>
                <a:ea typeface="Montserrat"/>
                <a:cs typeface="Montserrat"/>
                <a:sym typeface="Montserrat"/>
              </a:defRPr>
            </a:lvl4pPr>
            <a:lvl5pPr lvl="4">
              <a:spcBef>
                <a:spcPts val="0"/>
              </a:spcBef>
              <a:spcAft>
                <a:spcPts val="0"/>
              </a:spcAft>
              <a:buSzPts val="8000"/>
              <a:buFont typeface="Montserrat"/>
              <a:buNone/>
              <a:defRPr sz="8000">
                <a:latin typeface="Montserrat"/>
                <a:ea typeface="Montserrat"/>
                <a:cs typeface="Montserrat"/>
                <a:sym typeface="Montserrat"/>
              </a:defRPr>
            </a:lvl5pPr>
            <a:lvl6pPr lvl="5">
              <a:spcBef>
                <a:spcPts val="0"/>
              </a:spcBef>
              <a:spcAft>
                <a:spcPts val="0"/>
              </a:spcAft>
              <a:buSzPts val="8000"/>
              <a:buFont typeface="Montserrat"/>
              <a:buNone/>
              <a:defRPr sz="8000">
                <a:latin typeface="Montserrat"/>
                <a:ea typeface="Montserrat"/>
                <a:cs typeface="Montserrat"/>
                <a:sym typeface="Montserrat"/>
              </a:defRPr>
            </a:lvl6pPr>
            <a:lvl7pPr lvl="6">
              <a:spcBef>
                <a:spcPts val="0"/>
              </a:spcBef>
              <a:spcAft>
                <a:spcPts val="0"/>
              </a:spcAft>
              <a:buSzPts val="8000"/>
              <a:buFont typeface="Montserrat"/>
              <a:buNone/>
              <a:defRPr sz="8000">
                <a:latin typeface="Montserrat"/>
                <a:ea typeface="Montserrat"/>
                <a:cs typeface="Montserrat"/>
                <a:sym typeface="Montserrat"/>
              </a:defRPr>
            </a:lvl7pPr>
            <a:lvl8pPr lvl="7">
              <a:spcBef>
                <a:spcPts val="0"/>
              </a:spcBef>
              <a:spcAft>
                <a:spcPts val="0"/>
              </a:spcAft>
              <a:buSzPts val="8000"/>
              <a:buFont typeface="Montserrat"/>
              <a:buNone/>
              <a:defRPr sz="8000">
                <a:latin typeface="Montserrat"/>
                <a:ea typeface="Montserrat"/>
                <a:cs typeface="Montserrat"/>
                <a:sym typeface="Montserrat"/>
              </a:defRPr>
            </a:lvl8pPr>
            <a:lvl9pPr lvl="8">
              <a:spcBef>
                <a:spcPts val="0"/>
              </a:spcBef>
              <a:spcAft>
                <a:spcPts val="0"/>
              </a:spcAft>
              <a:buSzPts val="8000"/>
              <a:buFont typeface="Montserrat"/>
              <a:buNone/>
              <a:defRPr sz="8000">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5029200" y="4366275"/>
            <a:ext cx="8229600" cy="45261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64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1pPr>
            <a:lvl2pPr marL="914400" marR="0" lvl="1" indent="-381000" algn="l" rtl="0">
              <a:spcBef>
                <a:spcPts val="56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2pPr>
            <a:lvl3pPr marL="1371600" marR="0" lvl="2" indent="-381000" algn="l" rtl="0">
              <a:spcBef>
                <a:spcPts val="48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3pPr>
            <a:lvl4pPr marL="1828800" marR="0" lvl="3"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4pPr>
            <a:lvl5pPr marL="2286000" marR="0" lvl="4"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5pPr>
            <a:lvl6pPr marL="2743200" marR="0" lvl="5"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6pPr>
            <a:lvl7pPr marL="3200400" marR="0" lvl="6"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7pPr>
            <a:lvl8pPr marL="3657600" marR="0" lvl="7"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8pPr>
            <a:lvl9pPr marL="4114800" marR="0" lvl="8" indent="-381000" algn="l" rtl="0">
              <a:spcBef>
                <a:spcPts val="400"/>
              </a:spcBef>
              <a:spcAft>
                <a:spcPts val="0"/>
              </a:spcAft>
              <a:buClr>
                <a:schemeClr val="lt1"/>
              </a:buClr>
              <a:buSzPts val="2400"/>
              <a:buFont typeface="Montserrat"/>
              <a:buChar char="•"/>
              <a:defRPr sz="2400" i="0" u="none" strike="noStrike" cap="none">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1.pn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jpg"/><Relationship Id="rId5" Type="http://schemas.openxmlformats.org/officeDocument/2006/relationships/image" Target="../media/image8.jpeg"/><Relationship Id="rId4" Type="http://schemas.openxmlformats.org/officeDocument/2006/relationships/image" Target="../media/image7.jpeg"/><Relationship Id="rId9" Type="http://schemas.openxmlformats.org/officeDocument/2006/relationships/image" Target="../media/image12.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0D7D7"/>
        </a:solidFill>
        <a:effectLst/>
      </p:bgPr>
    </p:bg>
    <p:spTree>
      <p:nvGrpSpPr>
        <p:cNvPr id="1" name="Shape 207"/>
        <p:cNvGrpSpPr/>
        <p:nvPr/>
      </p:nvGrpSpPr>
      <p:grpSpPr>
        <a:xfrm>
          <a:off x="0" y="0"/>
          <a:ext cx="0" cy="0"/>
          <a:chOff x="0" y="0"/>
          <a:chExt cx="0" cy="0"/>
        </a:xfrm>
      </p:grpSpPr>
      <p:pic>
        <p:nvPicPr>
          <p:cNvPr id="208" name="Google Shape;208;p11"/>
          <p:cNvPicPr preferRelativeResize="0"/>
          <p:nvPr/>
        </p:nvPicPr>
        <p:blipFill>
          <a:blip r:embed="rId3">
            <a:alphaModFix/>
          </a:blip>
          <a:stretch>
            <a:fillRect/>
          </a:stretch>
        </p:blipFill>
        <p:spPr>
          <a:xfrm>
            <a:off x="-8689213" y="-5012575"/>
            <a:ext cx="23888002" cy="25262275"/>
          </a:xfrm>
          <a:prstGeom prst="rect">
            <a:avLst/>
          </a:prstGeom>
          <a:noFill/>
          <a:ln>
            <a:noFill/>
          </a:ln>
        </p:spPr>
      </p:pic>
      <p:pic>
        <p:nvPicPr>
          <p:cNvPr id="209" name="Google Shape;209;p11"/>
          <p:cNvPicPr preferRelativeResize="0"/>
          <p:nvPr/>
        </p:nvPicPr>
        <p:blipFill>
          <a:blip r:embed="rId4">
            <a:alphaModFix/>
          </a:blip>
          <a:stretch>
            <a:fillRect/>
          </a:stretch>
        </p:blipFill>
        <p:spPr>
          <a:xfrm>
            <a:off x="170393" y="76200"/>
            <a:ext cx="21714396" cy="12436999"/>
          </a:xfrm>
          <a:prstGeom prst="rect">
            <a:avLst/>
          </a:prstGeom>
          <a:noFill/>
          <a:ln>
            <a:noFill/>
          </a:ln>
        </p:spPr>
      </p:pic>
      <p:sp>
        <p:nvSpPr>
          <p:cNvPr id="210" name="Google Shape;210;p11"/>
          <p:cNvSpPr txBox="1"/>
          <p:nvPr/>
        </p:nvSpPr>
        <p:spPr>
          <a:xfrm>
            <a:off x="736179" y="3829155"/>
            <a:ext cx="8973600" cy="254839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7200" b="1" dirty="0">
                <a:solidFill>
                  <a:srgbClr val="FFFFFF"/>
                </a:solidFill>
                <a:latin typeface="Montserrat"/>
                <a:sym typeface="Montserrat"/>
              </a:rPr>
              <a:t>TOURIST PLACES IN </a:t>
            </a:r>
            <a:r>
              <a:rPr lang="en-US" sz="7200" b="1" dirty="0">
                <a:solidFill>
                  <a:srgbClr val="007A37"/>
                </a:solidFill>
                <a:latin typeface="Montserrat"/>
                <a:sym typeface="Montserrat"/>
              </a:rPr>
              <a:t>BANGLA</a:t>
            </a:r>
            <a:r>
              <a:rPr lang="en-US" sz="7200" b="1" dirty="0">
                <a:solidFill>
                  <a:srgbClr val="FF0000"/>
                </a:solidFill>
                <a:latin typeface="Montserrat"/>
                <a:sym typeface="Montserrat"/>
              </a:rPr>
              <a:t>DESH</a:t>
            </a:r>
            <a:endParaRPr dirty="0">
              <a:solidFill>
                <a:srgbClr val="FF0000"/>
              </a:solidFill>
            </a:endParaRPr>
          </a:p>
        </p:txBody>
      </p:sp>
      <p:grpSp>
        <p:nvGrpSpPr>
          <p:cNvPr id="218" name="Google Shape;218;p11"/>
          <p:cNvGrpSpPr/>
          <p:nvPr/>
        </p:nvGrpSpPr>
        <p:grpSpPr>
          <a:xfrm>
            <a:off x="-896468" y="7360068"/>
            <a:ext cx="8302464" cy="1098251"/>
            <a:chOff x="0" y="-38100"/>
            <a:chExt cx="2186657" cy="289251"/>
          </a:xfrm>
        </p:grpSpPr>
        <p:sp>
          <p:nvSpPr>
            <p:cNvPr id="219" name="Google Shape;219;p11"/>
            <p:cNvSpPr/>
            <p:nvPr/>
          </p:nvSpPr>
          <p:spPr>
            <a:xfrm>
              <a:off x="0" y="0"/>
              <a:ext cx="2186657" cy="251151"/>
            </a:xfrm>
            <a:custGeom>
              <a:avLst/>
              <a:gdLst/>
              <a:ahLst/>
              <a:cxnLst/>
              <a:rect l="l" t="t" r="r" b="b"/>
              <a:pathLst>
                <a:path w="2186657" h="251151" extrusionOk="0">
                  <a:moveTo>
                    <a:pt x="47557" y="0"/>
                  </a:moveTo>
                  <a:lnTo>
                    <a:pt x="2139100" y="0"/>
                  </a:lnTo>
                  <a:cubicBezTo>
                    <a:pt x="2151713" y="0"/>
                    <a:pt x="2163809" y="5010"/>
                    <a:pt x="2172728" y="13929"/>
                  </a:cubicBezTo>
                  <a:cubicBezTo>
                    <a:pt x="2181647" y="22848"/>
                    <a:pt x="2186657" y="34944"/>
                    <a:pt x="2186657" y="47557"/>
                  </a:cubicBezTo>
                  <a:lnTo>
                    <a:pt x="2186657" y="203595"/>
                  </a:lnTo>
                  <a:cubicBezTo>
                    <a:pt x="2186657" y="216207"/>
                    <a:pt x="2181647" y="228304"/>
                    <a:pt x="2172728" y="237222"/>
                  </a:cubicBezTo>
                  <a:cubicBezTo>
                    <a:pt x="2163809" y="246141"/>
                    <a:pt x="2151713" y="251151"/>
                    <a:pt x="2139100" y="251151"/>
                  </a:cubicBezTo>
                  <a:lnTo>
                    <a:pt x="47557" y="251151"/>
                  </a:lnTo>
                  <a:cubicBezTo>
                    <a:pt x="34944" y="251151"/>
                    <a:pt x="22848" y="246141"/>
                    <a:pt x="13929" y="237222"/>
                  </a:cubicBezTo>
                  <a:cubicBezTo>
                    <a:pt x="5010" y="228304"/>
                    <a:pt x="0" y="216207"/>
                    <a:pt x="0" y="203595"/>
                  </a:cubicBezTo>
                  <a:lnTo>
                    <a:pt x="0" y="47557"/>
                  </a:lnTo>
                  <a:cubicBezTo>
                    <a:pt x="0" y="34944"/>
                    <a:pt x="5010" y="22848"/>
                    <a:pt x="13929" y="13929"/>
                  </a:cubicBezTo>
                  <a:cubicBezTo>
                    <a:pt x="22848" y="5010"/>
                    <a:pt x="34944" y="0"/>
                    <a:pt x="47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txBox="1"/>
            <p:nvPr/>
          </p:nvSpPr>
          <p:spPr>
            <a:xfrm>
              <a:off x="0" y="-38100"/>
              <a:ext cx="2186657" cy="289251"/>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1" name="Google Shape;221;p11"/>
          <p:cNvGrpSpPr/>
          <p:nvPr/>
        </p:nvGrpSpPr>
        <p:grpSpPr>
          <a:xfrm>
            <a:off x="5390817" y="7432398"/>
            <a:ext cx="2716934" cy="1098251"/>
            <a:chOff x="0" y="-19050"/>
            <a:chExt cx="507407" cy="289251"/>
          </a:xfrm>
        </p:grpSpPr>
        <p:sp>
          <p:nvSpPr>
            <p:cNvPr id="222" name="Google Shape;222;p11"/>
            <p:cNvSpPr/>
            <p:nvPr/>
          </p:nvSpPr>
          <p:spPr>
            <a:xfrm>
              <a:off x="0" y="0"/>
              <a:ext cx="507407" cy="251151"/>
            </a:xfrm>
            <a:custGeom>
              <a:avLst/>
              <a:gdLst/>
              <a:ahLst/>
              <a:cxnLst/>
              <a:rect l="l" t="t" r="r" b="b"/>
              <a:pathLst>
                <a:path w="507407" h="251151" extrusionOk="0">
                  <a:moveTo>
                    <a:pt x="125576" y="0"/>
                  </a:moveTo>
                  <a:lnTo>
                    <a:pt x="381831" y="0"/>
                  </a:lnTo>
                  <a:cubicBezTo>
                    <a:pt x="415136" y="0"/>
                    <a:pt x="447077" y="13230"/>
                    <a:pt x="470627" y="36780"/>
                  </a:cubicBezTo>
                  <a:cubicBezTo>
                    <a:pt x="494177" y="60330"/>
                    <a:pt x="507407" y="92271"/>
                    <a:pt x="507407" y="125576"/>
                  </a:cubicBezTo>
                  <a:lnTo>
                    <a:pt x="507407" y="125576"/>
                  </a:lnTo>
                  <a:cubicBezTo>
                    <a:pt x="507407" y="194929"/>
                    <a:pt x="451185" y="251151"/>
                    <a:pt x="381831" y="251151"/>
                  </a:cubicBezTo>
                  <a:lnTo>
                    <a:pt x="125576" y="251151"/>
                  </a:lnTo>
                  <a:cubicBezTo>
                    <a:pt x="56222" y="251151"/>
                    <a:pt x="0" y="194929"/>
                    <a:pt x="0" y="125576"/>
                  </a:cubicBezTo>
                  <a:lnTo>
                    <a:pt x="0" y="125576"/>
                  </a:lnTo>
                  <a:cubicBezTo>
                    <a:pt x="0" y="56222"/>
                    <a:pt x="56222" y="0"/>
                    <a:pt x="125576" y="0"/>
                  </a:cubicBezTo>
                  <a:close/>
                </a:path>
              </a:pathLst>
            </a:custGeom>
            <a:solidFill>
              <a:srgbClr val="FFE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500" dirty="0">
                <a:latin typeface="Georgia" panose="02040502050405020303" pitchFamily="18" charset="0"/>
              </a:endParaRPr>
            </a:p>
          </p:txBody>
        </p:sp>
        <p:sp>
          <p:nvSpPr>
            <p:cNvPr id="223" name="Google Shape;223;p11"/>
            <p:cNvSpPr txBox="1"/>
            <p:nvPr/>
          </p:nvSpPr>
          <p:spPr>
            <a:xfrm>
              <a:off x="0" y="-19050"/>
              <a:ext cx="507407" cy="289251"/>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r>
                <a:rPr lang="en-US" sz="3500" b="0" i="0" u="none" strike="noStrike" cap="none" dirty="0">
                  <a:solidFill>
                    <a:schemeClr val="dk1"/>
                  </a:solidFill>
                  <a:latin typeface="Georgia" panose="02040502050405020303" pitchFamily="18" charset="0"/>
                  <a:ea typeface="Calibri"/>
                  <a:cs typeface="Calibri"/>
                  <a:sym typeface="Calibri"/>
                </a:rPr>
                <a:t>IS – 08</a:t>
              </a:r>
            </a:p>
          </p:txBody>
        </p:sp>
      </p:grpSp>
      <p:sp>
        <p:nvSpPr>
          <p:cNvPr id="233" name="Google Shape;233;p11"/>
          <p:cNvSpPr txBox="1"/>
          <p:nvPr/>
        </p:nvSpPr>
        <p:spPr>
          <a:xfrm>
            <a:off x="322729" y="7504729"/>
            <a:ext cx="4719917" cy="75405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500" b="1" dirty="0">
                <a:solidFill>
                  <a:schemeClr val="tx1">
                    <a:lumMod val="50000"/>
                    <a:lumOff val="50000"/>
                  </a:schemeClr>
                </a:solidFill>
                <a:latin typeface="Georgia" panose="02040502050405020303" pitchFamily="18" charset="0"/>
                <a:ea typeface="Open Sans"/>
                <a:cs typeface="Open Sans"/>
                <a:sym typeface="Open Sans"/>
              </a:rPr>
              <a:t>Sifat Bin Hamid</a:t>
            </a:r>
            <a:endParaRPr b="1" dirty="0">
              <a:solidFill>
                <a:schemeClr val="tx1">
                  <a:lumMod val="50000"/>
                  <a:lumOff val="50000"/>
                </a:schemeClr>
              </a:solidFill>
              <a:latin typeface="Georgia" panose="02040502050405020303" pitchFamily="18" charset="0"/>
            </a:endParaRPr>
          </a:p>
        </p:txBody>
      </p:sp>
      <p:pic>
        <p:nvPicPr>
          <p:cNvPr id="238" name="Google Shape;238;p11"/>
          <p:cNvPicPr preferRelativeResize="0"/>
          <p:nvPr/>
        </p:nvPicPr>
        <p:blipFill>
          <a:blip r:embed="rId5">
            <a:alphaModFix/>
          </a:blip>
          <a:stretch>
            <a:fillRect/>
          </a:stretch>
        </p:blipFill>
        <p:spPr>
          <a:xfrm>
            <a:off x="10180250" y="1756050"/>
            <a:ext cx="7237852" cy="6774903"/>
          </a:xfrm>
          <a:prstGeom prst="rect">
            <a:avLst/>
          </a:prstGeom>
          <a:noFill/>
          <a:ln>
            <a:noFill/>
          </a:ln>
        </p:spPr>
      </p:pic>
      <p:pic>
        <p:nvPicPr>
          <p:cNvPr id="5" name="Picture 4">
            <a:extLst>
              <a:ext uri="{FF2B5EF4-FFF2-40B4-BE49-F238E27FC236}">
                <a16:creationId xmlns:a16="http://schemas.microsoft.com/office/drawing/2014/main" id="{D2E6F7BB-F235-4B2D-1ED2-62E2AC4C29C9}"/>
              </a:ext>
            </a:extLst>
          </p:cNvPr>
          <p:cNvPicPr>
            <a:picLocks noChangeAspect="1"/>
          </p:cNvPicPr>
          <p:nvPr/>
        </p:nvPicPr>
        <p:blipFill>
          <a:blip r:embed="rId6"/>
          <a:stretch>
            <a:fillRect/>
          </a:stretch>
        </p:blipFill>
        <p:spPr>
          <a:xfrm>
            <a:off x="736178" y="795015"/>
            <a:ext cx="1073953" cy="1098251"/>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A9AA"/>
        </a:solidFill>
        <a:effectLst/>
      </p:bgPr>
    </p:bg>
    <p:spTree>
      <p:nvGrpSpPr>
        <p:cNvPr id="1" name="Shape 847"/>
        <p:cNvGrpSpPr/>
        <p:nvPr/>
      </p:nvGrpSpPr>
      <p:grpSpPr>
        <a:xfrm>
          <a:off x="0" y="0"/>
          <a:ext cx="0" cy="0"/>
          <a:chOff x="0" y="0"/>
          <a:chExt cx="0" cy="0"/>
        </a:xfrm>
      </p:grpSpPr>
      <p:pic>
        <p:nvPicPr>
          <p:cNvPr id="848" name="Google Shape;848;p30"/>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849" name="Google Shape;849;p30"/>
          <p:cNvSpPr txBox="1"/>
          <p:nvPr/>
        </p:nvSpPr>
        <p:spPr>
          <a:xfrm>
            <a:off x="0" y="3139844"/>
            <a:ext cx="18288000" cy="4247317"/>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8000" b="1" dirty="0">
                <a:solidFill>
                  <a:schemeClr val="bg1"/>
                </a:solidFill>
                <a:latin typeface="Montserrat"/>
                <a:sym typeface="Montserrat"/>
              </a:rPr>
              <a:t>Thanks</a:t>
            </a:r>
          </a:p>
          <a:p>
            <a:pPr marL="0" marR="0" lvl="0" indent="0" algn="ctr" rtl="0">
              <a:lnSpc>
                <a:spcPct val="115000"/>
              </a:lnSpc>
              <a:spcBef>
                <a:spcPts val="0"/>
              </a:spcBef>
              <a:spcAft>
                <a:spcPts val="0"/>
              </a:spcAft>
              <a:buNone/>
            </a:pPr>
            <a:r>
              <a:rPr lang="en-US" sz="8000" b="1" dirty="0">
                <a:solidFill>
                  <a:schemeClr val="bg1"/>
                </a:solidFill>
                <a:latin typeface="Montserrat"/>
                <a:sym typeface="Montserrat"/>
              </a:rPr>
              <a:t>for </a:t>
            </a:r>
          </a:p>
          <a:p>
            <a:pPr marL="0" marR="0" lvl="0" indent="0" algn="ctr" rtl="0">
              <a:lnSpc>
                <a:spcPct val="115000"/>
              </a:lnSpc>
              <a:spcBef>
                <a:spcPts val="0"/>
              </a:spcBef>
              <a:spcAft>
                <a:spcPts val="0"/>
              </a:spcAft>
              <a:buNone/>
            </a:pPr>
            <a:r>
              <a:rPr lang="en-US" sz="8000" b="1" dirty="0">
                <a:solidFill>
                  <a:schemeClr val="bg1"/>
                </a:solidFill>
                <a:latin typeface="Montserrat"/>
                <a:sym typeface="Montserrat"/>
              </a:rPr>
              <a:t>Staying with Us</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A9AA"/>
        </a:solidFill>
        <a:effectLst/>
      </p:bgPr>
    </p:bg>
    <p:spTree>
      <p:nvGrpSpPr>
        <p:cNvPr id="1" name="Shape 314"/>
        <p:cNvGrpSpPr/>
        <p:nvPr/>
      </p:nvGrpSpPr>
      <p:grpSpPr>
        <a:xfrm>
          <a:off x="0" y="0"/>
          <a:ext cx="0" cy="0"/>
          <a:chOff x="0" y="0"/>
          <a:chExt cx="0" cy="0"/>
        </a:xfrm>
      </p:grpSpPr>
      <p:pic>
        <p:nvPicPr>
          <p:cNvPr id="315" name="Google Shape;315;p14"/>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332" name="Google Shape;332;p14"/>
          <p:cNvSpPr txBox="1"/>
          <p:nvPr/>
        </p:nvSpPr>
        <p:spPr>
          <a:xfrm>
            <a:off x="1075054" y="1162354"/>
            <a:ext cx="16195884" cy="1415772"/>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8000" b="1" i="0" u="none" strike="noStrike" cap="none" dirty="0">
                <a:solidFill>
                  <a:srgbClr val="FFFFFF"/>
                </a:solidFill>
                <a:latin typeface="Montserrat"/>
                <a:ea typeface="Montserrat"/>
                <a:cs typeface="Montserrat"/>
                <a:sym typeface="Montserrat"/>
              </a:rPr>
              <a:t>WELCOME TO PRESENTATION</a:t>
            </a:r>
            <a:endParaRPr dirty="0"/>
          </a:p>
        </p:txBody>
      </p:sp>
      <p:sp>
        <p:nvSpPr>
          <p:cNvPr id="337" name="Google Shape;337;p14"/>
          <p:cNvSpPr txBox="1"/>
          <p:nvPr/>
        </p:nvSpPr>
        <p:spPr>
          <a:xfrm>
            <a:off x="150124" y="3350841"/>
            <a:ext cx="18137875" cy="603242"/>
          </a:xfrm>
          <a:prstGeom prst="rect">
            <a:avLst/>
          </a:prstGeom>
          <a:noFill/>
          <a:ln>
            <a:noFill/>
          </a:ln>
        </p:spPr>
        <p:txBody>
          <a:bodyPr spcFirstLastPara="1" wrap="square" lIns="0" tIns="0" rIns="0" bIns="0" anchor="t" anchorCtr="0">
            <a:spAutoFit/>
          </a:bodyPr>
          <a:lstStyle/>
          <a:p>
            <a:pPr marL="0" marR="0" lvl="0" indent="0" algn="ctr" rtl="0">
              <a:lnSpc>
                <a:spcPct val="140016"/>
              </a:lnSpc>
              <a:spcBef>
                <a:spcPts val="0"/>
              </a:spcBef>
              <a:spcAft>
                <a:spcPts val="0"/>
              </a:spcAft>
              <a:buNone/>
            </a:pPr>
            <a:r>
              <a:rPr lang="en-US" sz="2800" b="0" i="0" u="none" strike="noStrike" cap="none" dirty="0">
                <a:solidFill>
                  <a:srgbClr val="FFFFFF"/>
                </a:solidFill>
                <a:latin typeface="Open Sans"/>
                <a:ea typeface="Open Sans"/>
                <a:cs typeface="Open Sans"/>
                <a:sym typeface="Open Sans"/>
              </a:rPr>
              <a:t>I’m </a:t>
            </a:r>
            <a:r>
              <a:rPr lang="en-US" sz="2800" dirty="0">
                <a:solidFill>
                  <a:srgbClr val="FFFFFF"/>
                </a:solidFill>
                <a:latin typeface="Open Sans"/>
                <a:ea typeface="Open Sans"/>
                <a:cs typeface="Open Sans"/>
                <a:sym typeface="Open Sans"/>
              </a:rPr>
              <a:t> Sifat Bin Hamid</a:t>
            </a:r>
            <a:r>
              <a:rPr lang="en-US" sz="2800" b="0" i="0" u="none" strike="noStrike" cap="none" dirty="0">
                <a:solidFill>
                  <a:srgbClr val="FFFFFF"/>
                </a:solidFill>
                <a:latin typeface="Open Sans"/>
                <a:ea typeface="Open Sans"/>
                <a:cs typeface="Open Sans"/>
                <a:sym typeface="Open Sans"/>
              </a:rPr>
              <a:t>, and I’ll </a:t>
            </a:r>
            <a:r>
              <a:rPr lang="en-US" sz="2800" dirty="0">
                <a:solidFill>
                  <a:srgbClr val="FFFFFF"/>
                </a:solidFill>
                <a:latin typeface="Open Sans"/>
                <a:ea typeface="Open Sans"/>
                <a:cs typeface="Open Sans"/>
                <a:sym typeface="Open Sans"/>
              </a:rPr>
              <a:t>show you some of the most famous tourist places in Bangladesh.</a:t>
            </a:r>
            <a:endParaRPr sz="1600" dirty="0"/>
          </a:p>
        </p:txBody>
      </p:sp>
      <p:pic>
        <p:nvPicPr>
          <p:cNvPr id="338" name="Google Shape;338;p14"/>
          <p:cNvPicPr preferRelativeResize="0"/>
          <p:nvPr/>
        </p:nvPicPr>
        <p:blipFill>
          <a:blip r:embed="rId4">
            <a:alphaModFix/>
          </a:blip>
          <a:stretch>
            <a:fillRect/>
          </a:stretch>
        </p:blipFill>
        <p:spPr>
          <a:xfrm>
            <a:off x="1075054" y="4335275"/>
            <a:ext cx="16148992" cy="506232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a:extLst>
            <a:ext uri="{FF2B5EF4-FFF2-40B4-BE49-F238E27FC236}">
              <a16:creationId xmlns:a16="http://schemas.microsoft.com/office/drawing/2014/main" id="{675F25F1-1202-755A-C16A-FBE0FA635E55}"/>
            </a:ext>
          </a:extLst>
        </p:cNvPr>
        <p:cNvGrpSpPr/>
        <p:nvPr/>
      </p:nvGrpSpPr>
      <p:grpSpPr>
        <a:xfrm>
          <a:off x="0" y="0"/>
          <a:ext cx="0" cy="0"/>
          <a:chOff x="0" y="0"/>
          <a:chExt cx="0" cy="0"/>
        </a:xfrm>
      </p:grpSpPr>
      <p:pic>
        <p:nvPicPr>
          <p:cNvPr id="243" name="Google Shape;243;p12">
            <a:extLst>
              <a:ext uri="{FF2B5EF4-FFF2-40B4-BE49-F238E27FC236}">
                <a16:creationId xmlns:a16="http://schemas.microsoft.com/office/drawing/2014/main" id="{1D3705F5-4FD3-55C4-7BA9-EF8391AAA3EB}"/>
              </a:ext>
            </a:extLst>
          </p:cNvPr>
          <p:cNvPicPr preferRelativeResize="0"/>
          <p:nvPr/>
        </p:nvPicPr>
        <p:blipFill>
          <a:blip r:embed="rId3">
            <a:alphaModFix/>
          </a:blip>
          <a:stretch>
            <a:fillRect/>
          </a:stretch>
        </p:blipFill>
        <p:spPr>
          <a:xfrm>
            <a:off x="2" y="-270483"/>
            <a:ext cx="24320051" cy="13929363"/>
          </a:xfrm>
          <a:prstGeom prst="rect">
            <a:avLst/>
          </a:prstGeom>
          <a:noFill/>
          <a:ln>
            <a:noFill/>
          </a:ln>
        </p:spPr>
      </p:pic>
      <p:sp>
        <p:nvSpPr>
          <p:cNvPr id="245" name="Google Shape;245;p12">
            <a:extLst>
              <a:ext uri="{FF2B5EF4-FFF2-40B4-BE49-F238E27FC236}">
                <a16:creationId xmlns:a16="http://schemas.microsoft.com/office/drawing/2014/main" id="{89D60B41-1269-7059-FF93-A75D6181892C}"/>
              </a:ext>
            </a:extLst>
          </p:cNvPr>
          <p:cNvSpPr/>
          <p:nvPr/>
        </p:nvSpPr>
        <p:spPr>
          <a:xfrm>
            <a:off x="1068641" y="2322670"/>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4">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12">
            <a:extLst>
              <a:ext uri="{FF2B5EF4-FFF2-40B4-BE49-F238E27FC236}">
                <a16:creationId xmlns:a16="http://schemas.microsoft.com/office/drawing/2014/main" id="{7CCC8671-54A4-6B39-20D5-FF98A82E0B16}"/>
              </a:ext>
            </a:extLst>
          </p:cNvPr>
          <p:cNvSpPr/>
          <p:nvPr/>
        </p:nvSpPr>
        <p:spPr>
          <a:xfrm>
            <a:off x="6517490" y="2322669"/>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5">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a:extLst>
              <a:ext uri="{FF2B5EF4-FFF2-40B4-BE49-F238E27FC236}">
                <a16:creationId xmlns:a16="http://schemas.microsoft.com/office/drawing/2014/main" id="{A2DE6D56-C322-E282-E8F0-4E01E14F83A7}"/>
              </a:ext>
            </a:extLst>
          </p:cNvPr>
          <p:cNvSpPr/>
          <p:nvPr/>
        </p:nvSpPr>
        <p:spPr>
          <a:xfrm>
            <a:off x="12048227" y="2322669"/>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6">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a:extLst>
              <a:ext uri="{FF2B5EF4-FFF2-40B4-BE49-F238E27FC236}">
                <a16:creationId xmlns:a16="http://schemas.microsoft.com/office/drawing/2014/main" id="{7CAE30E5-0855-3C9F-171D-6243EBCD07AE}"/>
              </a:ext>
            </a:extLst>
          </p:cNvPr>
          <p:cNvSpPr txBox="1"/>
          <p:nvPr/>
        </p:nvSpPr>
        <p:spPr>
          <a:xfrm>
            <a:off x="1186624" y="746535"/>
            <a:ext cx="16507551" cy="1415772"/>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8000" b="1" i="0" u="none" strike="noStrike" cap="none" dirty="0">
                <a:solidFill>
                  <a:srgbClr val="FFFFFF"/>
                </a:solidFill>
                <a:latin typeface="Montserrat"/>
                <a:ea typeface="Montserrat"/>
                <a:cs typeface="Montserrat"/>
                <a:sym typeface="Montserrat"/>
              </a:rPr>
              <a:t>TABLE OF CONTENTS</a:t>
            </a:r>
            <a:endParaRPr dirty="0"/>
          </a:p>
        </p:txBody>
      </p:sp>
      <p:sp>
        <p:nvSpPr>
          <p:cNvPr id="3" name="TextBox 2">
            <a:extLst>
              <a:ext uri="{FF2B5EF4-FFF2-40B4-BE49-F238E27FC236}">
                <a16:creationId xmlns:a16="http://schemas.microsoft.com/office/drawing/2014/main" id="{3AE9C1CC-B8AA-B08D-7F6E-5E57A6E5F4E2}"/>
              </a:ext>
            </a:extLst>
          </p:cNvPr>
          <p:cNvSpPr txBox="1"/>
          <p:nvPr/>
        </p:nvSpPr>
        <p:spPr>
          <a:xfrm>
            <a:off x="1243197" y="5409394"/>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 Ahsan Manzil</a:t>
            </a:r>
          </a:p>
        </p:txBody>
      </p:sp>
      <p:sp>
        <p:nvSpPr>
          <p:cNvPr id="4" name="TextBox 3">
            <a:extLst>
              <a:ext uri="{FF2B5EF4-FFF2-40B4-BE49-F238E27FC236}">
                <a16:creationId xmlns:a16="http://schemas.microsoft.com/office/drawing/2014/main" id="{B4A866C4-CC88-FD11-2703-730230FB9E47}"/>
              </a:ext>
            </a:extLst>
          </p:cNvPr>
          <p:cNvSpPr txBox="1"/>
          <p:nvPr/>
        </p:nvSpPr>
        <p:spPr>
          <a:xfrm>
            <a:off x="6832470" y="5401986"/>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 Cox’s Bazar</a:t>
            </a:r>
          </a:p>
        </p:txBody>
      </p:sp>
      <p:sp>
        <p:nvSpPr>
          <p:cNvPr id="5" name="Google Shape;251;p12">
            <a:extLst>
              <a:ext uri="{FF2B5EF4-FFF2-40B4-BE49-F238E27FC236}">
                <a16:creationId xmlns:a16="http://schemas.microsoft.com/office/drawing/2014/main" id="{3C46048F-065C-ADC9-1D92-26076886E1FD}"/>
              </a:ext>
            </a:extLst>
          </p:cNvPr>
          <p:cNvSpPr/>
          <p:nvPr/>
        </p:nvSpPr>
        <p:spPr>
          <a:xfrm>
            <a:off x="14481344" y="6015360"/>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7">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51;p12">
            <a:extLst>
              <a:ext uri="{FF2B5EF4-FFF2-40B4-BE49-F238E27FC236}">
                <a16:creationId xmlns:a16="http://schemas.microsoft.com/office/drawing/2014/main" id="{FEDD625E-1662-ED55-496C-80EDC885FCD8}"/>
              </a:ext>
            </a:extLst>
          </p:cNvPr>
          <p:cNvSpPr/>
          <p:nvPr/>
        </p:nvSpPr>
        <p:spPr>
          <a:xfrm>
            <a:off x="3763808" y="6049830"/>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8">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251;p12">
            <a:extLst>
              <a:ext uri="{FF2B5EF4-FFF2-40B4-BE49-F238E27FC236}">
                <a16:creationId xmlns:a16="http://schemas.microsoft.com/office/drawing/2014/main" id="{78E82C5D-9575-EA61-45F8-B82B22B86945}"/>
              </a:ext>
            </a:extLst>
          </p:cNvPr>
          <p:cNvSpPr/>
          <p:nvPr/>
        </p:nvSpPr>
        <p:spPr>
          <a:xfrm>
            <a:off x="9208384" y="6029009"/>
            <a:ext cx="2894305" cy="2894305"/>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dpi="0" rotWithShape="1">
            <a:blip r:embed="rId9">
              <a:extLst>
                <a:ext uri="{28A0092B-C50C-407E-A947-70E740481C1C}">
                  <a14:useLocalDpi xmlns:a14="http://schemas.microsoft.com/office/drawing/2010/main" val="0"/>
                </a:ext>
              </a:extLst>
            </a:blip>
            <a:srcRect/>
            <a:stretch>
              <a:fillRect/>
            </a:stretch>
          </a:blipFill>
          <a:ln w="114300" cap="sq" cmpd="sng">
            <a:solidFill>
              <a:srgbClr val="FFE34B"/>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TextBox 7">
            <a:extLst>
              <a:ext uri="{FF2B5EF4-FFF2-40B4-BE49-F238E27FC236}">
                <a16:creationId xmlns:a16="http://schemas.microsoft.com/office/drawing/2014/main" id="{C1BF746D-C46A-18DA-85B5-030A8C18C837}"/>
              </a:ext>
            </a:extLst>
          </p:cNvPr>
          <p:cNvSpPr txBox="1"/>
          <p:nvPr/>
        </p:nvSpPr>
        <p:spPr>
          <a:xfrm>
            <a:off x="12599059" y="5388338"/>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3. </a:t>
            </a:r>
            <a:r>
              <a:rPr lang="en-US" sz="24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Ratargul</a:t>
            </a:r>
            <a:endPar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1DAC4909-7ECD-DCFE-68A9-26A1AC531952}"/>
              </a:ext>
            </a:extLst>
          </p:cNvPr>
          <p:cNvSpPr txBox="1"/>
          <p:nvPr/>
        </p:nvSpPr>
        <p:spPr>
          <a:xfrm>
            <a:off x="4106825" y="9122906"/>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4. </a:t>
            </a:r>
            <a:r>
              <a:rPr lang="en-US" sz="24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Sajek</a:t>
            </a:r>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Velly</a:t>
            </a:r>
          </a:p>
        </p:txBody>
      </p:sp>
      <p:sp>
        <p:nvSpPr>
          <p:cNvPr id="10" name="TextBox 9">
            <a:extLst>
              <a:ext uri="{FF2B5EF4-FFF2-40B4-BE49-F238E27FC236}">
                <a16:creationId xmlns:a16="http://schemas.microsoft.com/office/drawing/2014/main" id="{36EB0266-D940-559D-C07E-895F6F81FEE8}"/>
              </a:ext>
            </a:extLst>
          </p:cNvPr>
          <p:cNvSpPr txBox="1"/>
          <p:nvPr/>
        </p:nvSpPr>
        <p:spPr>
          <a:xfrm>
            <a:off x="9688352" y="9117151"/>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5. Mana Bay</a:t>
            </a:r>
          </a:p>
        </p:txBody>
      </p:sp>
      <p:sp>
        <p:nvSpPr>
          <p:cNvPr id="11" name="TextBox 10">
            <a:extLst>
              <a:ext uri="{FF2B5EF4-FFF2-40B4-BE49-F238E27FC236}">
                <a16:creationId xmlns:a16="http://schemas.microsoft.com/office/drawing/2014/main" id="{548D7A96-9CCF-CCF6-7EF4-253FC9DFC1E0}"/>
              </a:ext>
            </a:extLst>
          </p:cNvPr>
          <p:cNvSpPr txBox="1"/>
          <p:nvPr/>
        </p:nvSpPr>
        <p:spPr>
          <a:xfrm>
            <a:off x="14791393" y="9111946"/>
            <a:ext cx="2782963" cy="461665"/>
          </a:xfrm>
          <a:prstGeom prst="rect">
            <a:avLst/>
          </a:prstGeom>
          <a:noFill/>
        </p:spPr>
        <p:txBody>
          <a:bodyPr wrap="square" rtlCol="0">
            <a:spAutoFit/>
          </a:bodyPr>
          <a:lstStyle/>
          <a:p>
            <a:r>
              <a:rPr lang="en-US" sz="2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6. Sundarbans</a:t>
            </a:r>
          </a:p>
        </p:txBody>
      </p:sp>
    </p:spTree>
    <p:extLst>
      <p:ext uri="{BB962C8B-B14F-4D97-AF65-F5344CB8AC3E}">
        <p14:creationId xmlns:p14="http://schemas.microsoft.com/office/powerpoint/2010/main" val="1908726797"/>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03434268-9938-99A6-A457-C040A015FE73}"/>
            </a:ext>
          </a:extLst>
        </p:cNvPr>
        <p:cNvGrpSpPr/>
        <p:nvPr/>
      </p:nvGrpSpPr>
      <p:grpSpPr>
        <a:xfrm>
          <a:off x="0" y="0"/>
          <a:ext cx="0" cy="0"/>
          <a:chOff x="0" y="0"/>
          <a:chExt cx="0" cy="0"/>
        </a:xfrm>
      </p:grpSpPr>
      <p:pic>
        <p:nvPicPr>
          <p:cNvPr id="503" name="Google Shape;503;p19">
            <a:extLst>
              <a:ext uri="{FF2B5EF4-FFF2-40B4-BE49-F238E27FC236}">
                <a16:creationId xmlns:a16="http://schemas.microsoft.com/office/drawing/2014/main" id="{EEB48959-A16C-A847-CC5E-25390C0CEF8E}"/>
              </a:ext>
            </a:extLst>
          </p:cNvPr>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524" name="Google Shape;524;p19">
            <a:extLst>
              <a:ext uri="{FF2B5EF4-FFF2-40B4-BE49-F238E27FC236}">
                <a16:creationId xmlns:a16="http://schemas.microsoft.com/office/drawing/2014/main" id="{264CEC78-F13F-ECA3-3FA4-3672FB57DFF6}"/>
              </a:ext>
            </a:extLst>
          </p:cNvPr>
          <p:cNvSpPr txBox="1"/>
          <p:nvPr/>
        </p:nvSpPr>
        <p:spPr>
          <a:xfrm>
            <a:off x="1028700" y="1172776"/>
            <a:ext cx="8438029"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a:solidFill>
                  <a:srgbClr val="FFFFFF"/>
                </a:solidFill>
                <a:latin typeface="Montserrat"/>
                <a:sym typeface="Montserrat"/>
              </a:rPr>
              <a:t>Ahsan Manzil</a:t>
            </a:r>
            <a:endParaRPr dirty="0"/>
          </a:p>
        </p:txBody>
      </p:sp>
      <p:sp>
        <p:nvSpPr>
          <p:cNvPr id="525" name="Google Shape;525;p19">
            <a:extLst>
              <a:ext uri="{FF2B5EF4-FFF2-40B4-BE49-F238E27FC236}">
                <a16:creationId xmlns:a16="http://schemas.microsoft.com/office/drawing/2014/main" id="{D3205AF9-2F26-664B-E5BF-064C8BBB711E}"/>
              </a:ext>
            </a:extLst>
          </p:cNvPr>
          <p:cNvSpPr txBox="1"/>
          <p:nvPr/>
        </p:nvSpPr>
        <p:spPr>
          <a:xfrm>
            <a:off x="1028700" y="2956768"/>
            <a:ext cx="3758453" cy="4847481"/>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Ahsan Manzil is a historic palace located in Dhaka, the capital of Bangladesh. It is one of the most iconic landmarks in the city, known for its architectural grandeur and rich history. </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CCA64086-533F-4942-7B41-2D23A54E7745}"/>
              </a:ext>
            </a:extLst>
          </p:cNvPr>
          <p:cNvPicPr>
            <a:picLocks noChangeAspect="1"/>
          </p:cNvPicPr>
          <p:nvPr/>
        </p:nvPicPr>
        <p:blipFill>
          <a:blip r:embed="rId4"/>
          <a:stretch>
            <a:fillRect/>
          </a:stretch>
        </p:blipFill>
        <p:spPr>
          <a:xfrm>
            <a:off x="5247715" y="3037358"/>
            <a:ext cx="7657916" cy="4257683"/>
          </a:xfrm>
          <a:prstGeom prst="rect">
            <a:avLst/>
          </a:prstGeom>
          <a:ln w="38100">
            <a:solidFill>
              <a:schemeClr val="bg1"/>
            </a:solidFill>
          </a:ln>
        </p:spPr>
      </p:pic>
      <p:sp>
        <p:nvSpPr>
          <p:cNvPr id="6" name="TextBox 5">
            <a:extLst>
              <a:ext uri="{FF2B5EF4-FFF2-40B4-BE49-F238E27FC236}">
                <a16:creationId xmlns:a16="http://schemas.microsoft.com/office/drawing/2014/main" id="{A28C47FA-2AA1-E956-8C99-466A65F35E1C}"/>
              </a:ext>
            </a:extLst>
          </p:cNvPr>
          <p:cNvSpPr txBox="1"/>
          <p:nvPr/>
        </p:nvSpPr>
        <p:spPr>
          <a:xfrm>
            <a:off x="13500849" y="2956768"/>
            <a:ext cx="4083253" cy="4349332"/>
          </a:xfrm>
          <a:prstGeom prst="rect">
            <a:avLst/>
          </a:prstGeom>
          <a:noFill/>
        </p:spPr>
        <p:txBody>
          <a:bodyPr wrap="square" rtlCol="0">
            <a:spAutoFit/>
          </a:bodyPr>
          <a:lstStyle/>
          <a:p>
            <a:pPr marL="0" marR="0" lvl="0" indent="0" algn="l" rtl="0">
              <a:lnSpc>
                <a:spcPct val="140016"/>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The building originally served as the residential palace of the Nawabs of Dhaka, the affluent aristocratic rulers who played a significant role in the region during the 19th century.</a:t>
            </a:r>
          </a:p>
        </p:txBody>
      </p:sp>
    </p:spTree>
    <p:extLst>
      <p:ext uri="{BB962C8B-B14F-4D97-AF65-F5344CB8AC3E}">
        <p14:creationId xmlns:p14="http://schemas.microsoft.com/office/powerpoint/2010/main" val="172191359"/>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70882D5E-68C7-8607-DC37-AE9B17221F3C}"/>
            </a:ext>
          </a:extLst>
        </p:cNvPr>
        <p:cNvGrpSpPr/>
        <p:nvPr/>
      </p:nvGrpSpPr>
      <p:grpSpPr>
        <a:xfrm>
          <a:off x="0" y="0"/>
          <a:ext cx="0" cy="0"/>
          <a:chOff x="0" y="0"/>
          <a:chExt cx="0" cy="0"/>
        </a:xfrm>
      </p:grpSpPr>
      <p:pic>
        <p:nvPicPr>
          <p:cNvPr id="503" name="Google Shape;503;p19">
            <a:extLst>
              <a:ext uri="{FF2B5EF4-FFF2-40B4-BE49-F238E27FC236}">
                <a16:creationId xmlns:a16="http://schemas.microsoft.com/office/drawing/2014/main" id="{497D7D99-9897-7E5A-571C-CD72F99EC56E}"/>
              </a:ext>
            </a:extLst>
          </p:cNvPr>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524" name="Google Shape;524;p19">
            <a:extLst>
              <a:ext uri="{FF2B5EF4-FFF2-40B4-BE49-F238E27FC236}">
                <a16:creationId xmlns:a16="http://schemas.microsoft.com/office/drawing/2014/main" id="{96F8E671-D89B-FF9F-E66B-9A43CF875DCB}"/>
              </a:ext>
            </a:extLst>
          </p:cNvPr>
          <p:cNvSpPr txBox="1"/>
          <p:nvPr/>
        </p:nvSpPr>
        <p:spPr>
          <a:xfrm>
            <a:off x="1028700" y="1172776"/>
            <a:ext cx="8438029"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a:solidFill>
                  <a:srgbClr val="FFFFFF"/>
                </a:solidFill>
                <a:latin typeface="Montserrat"/>
                <a:sym typeface="Montserrat"/>
              </a:rPr>
              <a:t>Cox’s Bazar</a:t>
            </a:r>
            <a:endParaRPr dirty="0"/>
          </a:p>
        </p:txBody>
      </p:sp>
      <p:sp>
        <p:nvSpPr>
          <p:cNvPr id="525" name="Google Shape;525;p19">
            <a:extLst>
              <a:ext uri="{FF2B5EF4-FFF2-40B4-BE49-F238E27FC236}">
                <a16:creationId xmlns:a16="http://schemas.microsoft.com/office/drawing/2014/main" id="{56383846-1C21-F5B0-DACB-ECBC8D2DD03A}"/>
              </a:ext>
            </a:extLst>
          </p:cNvPr>
          <p:cNvSpPr txBox="1"/>
          <p:nvPr/>
        </p:nvSpPr>
        <p:spPr>
          <a:xfrm>
            <a:off x="1028700" y="2956768"/>
            <a:ext cx="3758453" cy="6463308"/>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Cox's Bazar is a coastal city in southeastern Bangladesh, renowned for having the longest natural sea beach in the world. Stretching over 120 kilometers (75 miles), this stunning beach along the Bay of Bengal is one of the country's most popular tourist destinations.. </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E1D7D602-5703-58DE-400D-CFADE69AA982}"/>
              </a:ext>
            </a:extLst>
          </p:cNvPr>
          <p:cNvPicPr>
            <a:picLocks noChangeAspect="1"/>
          </p:cNvPicPr>
          <p:nvPr/>
        </p:nvPicPr>
        <p:blipFill>
          <a:blip r:embed="rId4"/>
          <a:srcRect/>
          <a:stretch/>
        </p:blipFill>
        <p:spPr>
          <a:xfrm>
            <a:off x="10115574" y="3028943"/>
            <a:ext cx="7641972" cy="4578735"/>
          </a:xfrm>
          <a:prstGeom prst="rect">
            <a:avLst/>
          </a:prstGeom>
          <a:ln>
            <a:noFill/>
          </a:ln>
          <a:effectLst>
            <a:outerShdw blurRad="190500" algn="tl" rotWithShape="0">
              <a:srgbClr val="000000">
                <a:alpha val="70000"/>
              </a:srgbClr>
            </a:outerShdw>
          </a:effectLst>
        </p:spPr>
      </p:pic>
      <p:sp>
        <p:nvSpPr>
          <p:cNvPr id="6" name="TextBox 5">
            <a:extLst>
              <a:ext uri="{FF2B5EF4-FFF2-40B4-BE49-F238E27FC236}">
                <a16:creationId xmlns:a16="http://schemas.microsoft.com/office/drawing/2014/main" id="{15FECD35-A52B-76EF-6C18-40A3C9F1D4C3}"/>
              </a:ext>
            </a:extLst>
          </p:cNvPr>
          <p:cNvSpPr txBox="1"/>
          <p:nvPr/>
        </p:nvSpPr>
        <p:spPr>
          <a:xfrm>
            <a:off x="5580531" y="2916427"/>
            <a:ext cx="4083253" cy="4885889"/>
          </a:xfrm>
          <a:prstGeom prst="rect">
            <a:avLst/>
          </a:prstGeom>
          <a:noFill/>
        </p:spPr>
        <p:txBody>
          <a:bodyPr wrap="square" rtlCol="0">
            <a:spAutoFit/>
          </a:bodyPr>
          <a:lstStyle/>
          <a:p>
            <a:pPr marL="0" marR="0" lvl="0" indent="0" algn="l" rtl="0">
              <a:lnSpc>
                <a:spcPct val="140016"/>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Cox's Bazar is not just a beach destination but also an area with a rich cultural heritage, diverse ecosystems, and a perfect getaway for those looking to experience the natural beauty and tranquility of Bangladesh’s coastline.</a:t>
            </a:r>
          </a:p>
        </p:txBody>
      </p:sp>
    </p:spTree>
    <p:extLst>
      <p:ext uri="{BB962C8B-B14F-4D97-AF65-F5344CB8AC3E}">
        <p14:creationId xmlns:p14="http://schemas.microsoft.com/office/powerpoint/2010/main" val="580994716"/>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93243489-F896-8A0E-F0D3-82FC6DC269CA}"/>
            </a:ext>
          </a:extLst>
        </p:cNvPr>
        <p:cNvGrpSpPr/>
        <p:nvPr/>
      </p:nvGrpSpPr>
      <p:grpSpPr>
        <a:xfrm>
          <a:off x="0" y="0"/>
          <a:ext cx="0" cy="0"/>
          <a:chOff x="0" y="0"/>
          <a:chExt cx="0" cy="0"/>
        </a:xfrm>
      </p:grpSpPr>
      <p:pic>
        <p:nvPicPr>
          <p:cNvPr id="503" name="Google Shape;503;p19">
            <a:extLst>
              <a:ext uri="{FF2B5EF4-FFF2-40B4-BE49-F238E27FC236}">
                <a16:creationId xmlns:a16="http://schemas.microsoft.com/office/drawing/2014/main" id="{CB439026-474A-E3BD-B076-33DFB6334692}"/>
              </a:ext>
            </a:extLst>
          </p:cNvPr>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524" name="Google Shape;524;p19">
            <a:extLst>
              <a:ext uri="{FF2B5EF4-FFF2-40B4-BE49-F238E27FC236}">
                <a16:creationId xmlns:a16="http://schemas.microsoft.com/office/drawing/2014/main" id="{3A2EDE6A-6E1D-FA19-3EB0-14634380C77E}"/>
              </a:ext>
            </a:extLst>
          </p:cNvPr>
          <p:cNvSpPr txBox="1"/>
          <p:nvPr/>
        </p:nvSpPr>
        <p:spPr>
          <a:xfrm>
            <a:off x="1028700" y="1172776"/>
            <a:ext cx="13090712"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err="1">
                <a:solidFill>
                  <a:srgbClr val="FFFFFF"/>
                </a:solidFill>
                <a:latin typeface="Montserrat"/>
                <a:sym typeface="Montserrat"/>
              </a:rPr>
              <a:t>Ratargul</a:t>
            </a:r>
            <a:r>
              <a:rPr lang="en-US" sz="8000" b="1" dirty="0">
                <a:solidFill>
                  <a:srgbClr val="FFFFFF"/>
                </a:solidFill>
                <a:latin typeface="Montserrat"/>
                <a:sym typeface="Montserrat"/>
              </a:rPr>
              <a:t> Swamp Forest</a:t>
            </a:r>
            <a:endParaRPr dirty="0"/>
          </a:p>
        </p:txBody>
      </p:sp>
      <p:sp>
        <p:nvSpPr>
          <p:cNvPr id="525" name="Google Shape;525;p19">
            <a:extLst>
              <a:ext uri="{FF2B5EF4-FFF2-40B4-BE49-F238E27FC236}">
                <a16:creationId xmlns:a16="http://schemas.microsoft.com/office/drawing/2014/main" id="{0B1CA387-9C16-F7BD-89B4-F506DD184EBE}"/>
              </a:ext>
            </a:extLst>
          </p:cNvPr>
          <p:cNvSpPr txBox="1"/>
          <p:nvPr/>
        </p:nvSpPr>
        <p:spPr>
          <a:xfrm>
            <a:off x="9193023" y="3378823"/>
            <a:ext cx="3758453" cy="4308872"/>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5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Ratargul</a:t>
            </a: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Swamp Forest is a unique and stunning freshwater swamp forest located in the </a:t>
            </a:r>
            <a:r>
              <a:rPr lang="en-US" sz="25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Gowainghat</a:t>
            </a: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Upazila (sub-district) of Sylhet, in northeastern Bangladesh. It known for</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6E7C07A2-1CEC-0F78-59D1-FE01718D15D9}"/>
              </a:ext>
            </a:extLst>
          </p:cNvPr>
          <p:cNvPicPr>
            <a:picLocks noChangeAspect="1"/>
          </p:cNvPicPr>
          <p:nvPr/>
        </p:nvPicPr>
        <p:blipFill>
          <a:blip r:embed="rId4"/>
          <a:srcRect/>
          <a:stretch/>
        </p:blipFill>
        <p:spPr>
          <a:xfrm>
            <a:off x="1155580" y="3492968"/>
            <a:ext cx="6698944" cy="4463172"/>
          </a:xfrm>
          <a:prstGeom prst="rect">
            <a:avLst/>
          </a:prstGeom>
          <a:ln w="38100">
            <a:solidFill>
              <a:schemeClr val="accent6">
                <a:lumMod val="85000"/>
              </a:schemeClr>
            </a:solidFill>
          </a:ln>
          <a:effectLst>
            <a:outerShdw blurRad="190500" algn="tl" rotWithShape="0">
              <a:srgbClr val="000000">
                <a:alpha val="70000"/>
              </a:srgbClr>
            </a:outerShdw>
          </a:effectLst>
        </p:spPr>
      </p:pic>
      <p:sp>
        <p:nvSpPr>
          <p:cNvPr id="6" name="TextBox 5">
            <a:extLst>
              <a:ext uri="{FF2B5EF4-FFF2-40B4-BE49-F238E27FC236}">
                <a16:creationId xmlns:a16="http://schemas.microsoft.com/office/drawing/2014/main" id="{D3A4C0C0-B5D1-1770-4844-C7ECA877D9CF}"/>
              </a:ext>
            </a:extLst>
          </p:cNvPr>
          <p:cNvSpPr txBox="1"/>
          <p:nvPr/>
        </p:nvSpPr>
        <p:spPr>
          <a:xfrm>
            <a:off x="13758175" y="3338363"/>
            <a:ext cx="4083253" cy="4349332"/>
          </a:xfrm>
          <a:prstGeom prst="rect">
            <a:avLst/>
          </a:prstGeom>
          <a:noFill/>
        </p:spPr>
        <p:txBody>
          <a:bodyPr wrap="square" rtlCol="0">
            <a:spAutoFit/>
          </a:bodyPr>
          <a:lstStyle/>
          <a:p>
            <a:pPr marL="0" marR="0" lvl="0" indent="0" algn="l" rtl="0">
              <a:lnSpc>
                <a:spcPct val="140016"/>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its enchanting beauty and serene environment, it is one of the few swamp forests in the world, with its floating and submerged trees making it a remarkable natural wonder. </a:t>
            </a:r>
          </a:p>
        </p:txBody>
      </p:sp>
    </p:spTree>
    <p:extLst>
      <p:ext uri="{BB962C8B-B14F-4D97-AF65-F5344CB8AC3E}">
        <p14:creationId xmlns:p14="http://schemas.microsoft.com/office/powerpoint/2010/main" val="139773182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a:extLst>
            <a:ext uri="{FF2B5EF4-FFF2-40B4-BE49-F238E27FC236}">
              <a16:creationId xmlns:a16="http://schemas.microsoft.com/office/drawing/2014/main" id="{5A9DD88E-A24E-8E22-724B-BDE8DB4E0465}"/>
            </a:ext>
          </a:extLst>
        </p:cNvPr>
        <p:cNvGrpSpPr/>
        <p:nvPr/>
      </p:nvGrpSpPr>
      <p:grpSpPr>
        <a:xfrm>
          <a:off x="0" y="0"/>
          <a:ext cx="0" cy="0"/>
          <a:chOff x="0" y="0"/>
          <a:chExt cx="0" cy="0"/>
        </a:xfrm>
      </p:grpSpPr>
      <p:pic>
        <p:nvPicPr>
          <p:cNvPr id="315" name="Google Shape;315;p14">
            <a:extLst>
              <a:ext uri="{FF2B5EF4-FFF2-40B4-BE49-F238E27FC236}">
                <a16:creationId xmlns:a16="http://schemas.microsoft.com/office/drawing/2014/main" id="{AB1DE766-5418-4B94-52D5-96CEBB3C80BE}"/>
              </a:ext>
            </a:extLst>
          </p:cNvPr>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332" name="Google Shape;332;p14">
            <a:extLst>
              <a:ext uri="{FF2B5EF4-FFF2-40B4-BE49-F238E27FC236}">
                <a16:creationId xmlns:a16="http://schemas.microsoft.com/office/drawing/2014/main" id="{2CF343DD-D0FC-31C2-52C5-8A732A3B4AF8}"/>
              </a:ext>
            </a:extLst>
          </p:cNvPr>
          <p:cNvSpPr txBox="1"/>
          <p:nvPr/>
        </p:nvSpPr>
        <p:spPr>
          <a:xfrm>
            <a:off x="1069354" y="1050434"/>
            <a:ext cx="6614336"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err="1">
                <a:solidFill>
                  <a:srgbClr val="FFFFFF"/>
                </a:solidFill>
                <a:latin typeface="Montserrat"/>
                <a:sym typeface="Montserrat"/>
              </a:rPr>
              <a:t>Sajek</a:t>
            </a:r>
            <a:r>
              <a:rPr lang="en-US" sz="8000" b="1" dirty="0">
                <a:solidFill>
                  <a:srgbClr val="FFFFFF"/>
                </a:solidFill>
                <a:latin typeface="Montserrat"/>
                <a:sym typeface="Montserrat"/>
              </a:rPr>
              <a:t> Velly</a:t>
            </a:r>
            <a:endParaRPr dirty="0"/>
          </a:p>
        </p:txBody>
      </p:sp>
      <p:sp>
        <p:nvSpPr>
          <p:cNvPr id="337" name="Google Shape;337;p14">
            <a:extLst>
              <a:ext uri="{FF2B5EF4-FFF2-40B4-BE49-F238E27FC236}">
                <a16:creationId xmlns:a16="http://schemas.microsoft.com/office/drawing/2014/main" id="{06961663-1BAA-FE4B-A87E-88E44E809A31}"/>
              </a:ext>
            </a:extLst>
          </p:cNvPr>
          <p:cNvSpPr txBox="1"/>
          <p:nvPr/>
        </p:nvSpPr>
        <p:spPr>
          <a:xfrm>
            <a:off x="1056983" y="2493502"/>
            <a:ext cx="15557326" cy="1615827"/>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5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Sajek</a:t>
            </a: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 Valley is a stunning tourist destination located in the Chittagong Hill Tracts, specifically in the Rangamati district of Bangladesh. It is often referred to as the "Queen of Hills" due to its breathtaking beauty, lush greenery, and panoramic views of the surrounding hills and valleys.</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338" name="Google Shape;338;p14">
            <a:extLst>
              <a:ext uri="{FF2B5EF4-FFF2-40B4-BE49-F238E27FC236}">
                <a16:creationId xmlns:a16="http://schemas.microsoft.com/office/drawing/2014/main" id="{55B4D6E7-DE7E-EE5B-60D9-09F3065B6DD5}"/>
              </a:ext>
            </a:extLst>
          </p:cNvPr>
          <p:cNvPicPr preferRelativeResize="0"/>
          <p:nvPr/>
        </p:nvPicPr>
        <p:blipFill>
          <a:blip r:embed="rId4"/>
          <a:srcRect/>
          <a:stretch/>
        </p:blipFill>
        <p:spPr>
          <a:xfrm>
            <a:off x="4376521" y="4433536"/>
            <a:ext cx="9598785" cy="5062326"/>
          </a:xfrm>
          <a:prstGeom prst="rect">
            <a:avLst/>
          </a:prstGeom>
          <a:noFill/>
          <a:ln w="38100">
            <a:solidFill>
              <a:schemeClr val="tx2">
                <a:lumMod val="20000"/>
                <a:lumOff val="80000"/>
              </a:schemeClr>
            </a:solidFill>
          </a:ln>
        </p:spPr>
      </p:pic>
    </p:spTree>
    <p:extLst>
      <p:ext uri="{BB962C8B-B14F-4D97-AF65-F5344CB8AC3E}">
        <p14:creationId xmlns:p14="http://schemas.microsoft.com/office/powerpoint/2010/main" val="33984281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A9AA"/>
        </a:solidFill>
        <a:effectLst/>
      </p:bgPr>
    </p:bg>
    <p:spTree>
      <p:nvGrpSpPr>
        <p:cNvPr id="1" name="Shape 502"/>
        <p:cNvGrpSpPr/>
        <p:nvPr/>
      </p:nvGrpSpPr>
      <p:grpSpPr>
        <a:xfrm>
          <a:off x="0" y="0"/>
          <a:ext cx="0" cy="0"/>
          <a:chOff x="0" y="0"/>
          <a:chExt cx="0" cy="0"/>
        </a:xfrm>
      </p:grpSpPr>
      <p:pic>
        <p:nvPicPr>
          <p:cNvPr id="503" name="Google Shape;503;p19"/>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524" name="Google Shape;524;p19"/>
          <p:cNvSpPr txBox="1"/>
          <p:nvPr/>
        </p:nvSpPr>
        <p:spPr>
          <a:xfrm>
            <a:off x="1028700" y="1016620"/>
            <a:ext cx="13492518"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a:solidFill>
                  <a:srgbClr val="FFFFFF"/>
                </a:solidFill>
                <a:latin typeface="Montserrat"/>
                <a:sym typeface="Montserrat"/>
              </a:rPr>
              <a:t>Mana Bay Water Park</a:t>
            </a:r>
            <a:endParaRPr dirty="0"/>
          </a:p>
        </p:txBody>
      </p:sp>
      <p:sp>
        <p:nvSpPr>
          <p:cNvPr id="525" name="Google Shape;525;p19"/>
          <p:cNvSpPr txBox="1"/>
          <p:nvPr/>
        </p:nvSpPr>
        <p:spPr>
          <a:xfrm>
            <a:off x="1028700" y="2432392"/>
            <a:ext cx="15566978" cy="1077218"/>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500" b="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Mana Bay is Bangladesh's first premier water park, offering an unparalleled blend of excitement and relaxation. As the largest water theme park in Bangladesh and the third largest in South Asia.</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26" name="Google Shape;526;p19"/>
          <p:cNvPicPr preferRelativeResize="0"/>
          <p:nvPr/>
        </p:nvPicPr>
        <p:blipFill>
          <a:blip r:embed="rId4"/>
          <a:srcRect/>
          <a:stretch/>
        </p:blipFill>
        <p:spPr>
          <a:xfrm>
            <a:off x="9435721" y="4506221"/>
            <a:ext cx="7519065" cy="4553816"/>
          </a:xfrm>
          <a:prstGeom prst="rect">
            <a:avLst/>
          </a:prstGeom>
          <a:noFill/>
          <a:ln w="57150">
            <a:solidFill>
              <a:schemeClr val="accent1">
                <a:lumMod val="20000"/>
                <a:lumOff val="80000"/>
              </a:schemeClr>
            </a:solidFill>
          </a:ln>
        </p:spPr>
      </p:pic>
      <p:pic>
        <p:nvPicPr>
          <p:cNvPr id="527" name="Google Shape;527;p19"/>
          <p:cNvPicPr preferRelativeResize="0"/>
          <p:nvPr/>
        </p:nvPicPr>
        <p:blipFill>
          <a:blip r:embed="rId5"/>
          <a:srcRect/>
          <a:stretch/>
        </p:blipFill>
        <p:spPr>
          <a:xfrm>
            <a:off x="1360510" y="4492573"/>
            <a:ext cx="7333114" cy="4553816"/>
          </a:xfrm>
          <a:prstGeom prst="rect">
            <a:avLst/>
          </a:prstGeom>
          <a:noFill/>
          <a:ln w="57150">
            <a:solidFill>
              <a:schemeClr val="accent1">
                <a:lumMod val="20000"/>
                <a:lumOff val="80000"/>
              </a:schemeClr>
            </a:solidFill>
          </a:ln>
        </p:spPr>
      </p:pic>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A9AA"/>
        </a:solidFill>
        <a:effectLst/>
      </p:bgPr>
    </p:bg>
    <p:spTree>
      <p:nvGrpSpPr>
        <p:cNvPr id="1" name="Shape 689"/>
        <p:cNvGrpSpPr/>
        <p:nvPr/>
      </p:nvGrpSpPr>
      <p:grpSpPr>
        <a:xfrm>
          <a:off x="0" y="0"/>
          <a:ext cx="0" cy="0"/>
          <a:chOff x="0" y="0"/>
          <a:chExt cx="0" cy="0"/>
        </a:xfrm>
      </p:grpSpPr>
      <p:pic>
        <p:nvPicPr>
          <p:cNvPr id="690" name="Google Shape;690;p24"/>
          <p:cNvPicPr preferRelativeResize="0"/>
          <p:nvPr/>
        </p:nvPicPr>
        <p:blipFill>
          <a:blip r:embed="rId3">
            <a:alphaModFix/>
          </a:blip>
          <a:stretch>
            <a:fillRect/>
          </a:stretch>
        </p:blipFill>
        <p:spPr>
          <a:xfrm>
            <a:off x="-64901" y="0"/>
            <a:ext cx="24320051" cy="13929398"/>
          </a:xfrm>
          <a:prstGeom prst="rect">
            <a:avLst/>
          </a:prstGeom>
          <a:noFill/>
          <a:ln>
            <a:noFill/>
          </a:ln>
        </p:spPr>
      </p:pic>
      <p:sp>
        <p:nvSpPr>
          <p:cNvPr id="711" name="Google Shape;711;p24"/>
          <p:cNvSpPr txBox="1"/>
          <p:nvPr/>
        </p:nvSpPr>
        <p:spPr>
          <a:xfrm>
            <a:off x="9972737" y="1017964"/>
            <a:ext cx="7542000" cy="1415772"/>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8000" b="1" dirty="0">
                <a:solidFill>
                  <a:srgbClr val="FFFFFF"/>
                </a:solidFill>
                <a:latin typeface="Montserrat"/>
                <a:sym typeface="Montserrat"/>
              </a:rPr>
              <a:t>Sundarbans</a:t>
            </a:r>
            <a:endParaRPr dirty="0"/>
          </a:p>
        </p:txBody>
      </p:sp>
      <p:sp>
        <p:nvSpPr>
          <p:cNvPr id="712" name="Google Shape;712;p24"/>
          <p:cNvSpPr txBox="1"/>
          <p:nvPr/>
        </p:nvSpPr>
        <p:spPr>
          <a:xfrm>
            <a:off x="10054277" y="3565670"/>
            <a:ext cx="7542000" cy="3981859"/>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500" dirty="0">
                <a:solidFill>
                  <a:schemeClr val="bg1"/>
                </a:solidFill>
                <a:latin typeface="Open Sans" panose="020B0606030504020204" pitchFamily="34" charset="0"/>
                <a:ea typeface="Open Sans" panose="020B0606030504020204" pitchFamily="34" charset="0"/>
                <a:cs typeface="Open Sans" panose="020B0606030504020204" pitchFamily="34" charset="0"/>
              </a:rPr>
              <a:t>The Sundarbans is one of the most famous and ecologically significant mangrove forests in the world, located in the southwestern part of Bangladesh and eastern India. Spanning approximately 10,000 square kilometers, the Sundarbans is a UNESCO World Heritage Site and is renowned for its biodiversity, unique ecosystem, and its role in protecting coastal areas from storms and erosion.</a:t>
            </a:r>
            <a:endParaRPr sz="25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Rectangle: Rounded Corners 4">
            <a:extLst>
              <a:ext uri="{FF2B5EF4-FFF2-40B4-BE49-F238E27FC236}">
                <a16:creationId xmlns:a16="http://schemas.microsoft.com/office/drawing/2014/main" id="{7422B1C0-5F15-3361-11E7-1C0D132C69CB}"/>
              </a:ext>
            </a:extLst>
          </p:cNvPr>
          <p:cNvSpPr/>
          <p:nvPr/>
        </p:nvSpPr>
        <p:spPr>
          <a:xfrm>
            <a:off x="882447" y="2774551"/>
            <a:ext cx="7998615" cy="5724270"/>
          </a:xfrm>
          <a:prstGeom prst="roundRect">
            <a:avLst/>
          </a:prstGeom>
          <a:blipFill dpi="0" rotWithShape="1">
            <a:blip r:embed="rId4">
              <a:extLst>
                <a:ext uri="{28A0092B-C50C-407E-A947-70E740481C1C}">
                  <a14:useLocalDpi xmlns:a14="http://schemas.microsoft.com/office/drawing/2010/main" val="0"/>
                </a:ext>
              </a:extLst>
            </a:blip>
            <a:srcRect/>
            <a:stretch>
              <a:fillRect/>
            </a:stretch>
          </a:blipFill>
        </p:spPr>
        <p:style>
          <a:lnRef idx="3">
            <a:schemeClr val="lt1"/>
          </a:lnRef>
          <a:fillRef idx="1">
            <a:schemeClr val="accent3"/>
          </a:fillRef>
          <a:effectRef idx="1">
            <a:schemeClr val="accent3"/>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theme/theme1.xml><?xml version="1.0" encoding="utf-8"?>
<a:theme xmlns:a="http://schemas.openxmlformats.org/drawingml/2006/main" name="Aircraft Background Minitheme Presentation">
  <a:themeElements>
    <a:clrScheme name="Office">
      <a:dk1>
        <a:srgbClr val="000000"/>
      </a:dk1>
      <a:lt1>
        <a:srgbClr val="FFFFFF"/>
      </a:lt1>
      <a:dk2>
        <a:srgbClr val="6BC4C6"/>
      </a:dk2>
      <a:lt2>
        <a:srgbClr val="10A9AA"/>
      </a:lt2>
      <a:accent1>
        <a:srgbClr val="90D7D7"/>
      </a:accent1>
      <a:accent2>
        <a:srgbClr val="FFE34B"/>
      </a:accent2>
      <a:accent3>
        <a:srgbClr val="FFE03A"/>
      </a:accent3>
      <a:accent4>
        <a:srgbClr val="BFBEBE"/>
      </a:accent4>
      <a:accent5>
        <a:srgbClr val="888888"/>
      </a:accent5>
      <a:accent6>
        <a:srgbClr val="FFFFFF"/>
      </a:accent6>
      <a:hlink>
        <a:srgbClr val="6BC4C6"/>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438</TotalTime>
  <Words>443</Words>
  <Application>Microsoft Office PowerPoint</Application>
  <PresentationFormat>Custom</PresentationFormat>
  <Paragraphs>30</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Open Sans</vt:lpstr>
      <vt:lpstr>Georgia</vt:lpstr>
      <vt:lpstr>Montserrat</vt:lpstr>
      <vt:lpstr>Arial</vt:lpstr>
      <vt:lpstr>Calibri</vt:lpstr>
      <vt:lpstr>Aircraft Background Minitheme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sifat hamid</cp:lastModifiedBy>
  <cp:revision>1</cp:revision>
  <dcterms:modified xsi:type="dcterms:W3CDTF">2025-01-22T13:58:01Z</dcterms:modified>
</cp:coreProperties>
</file>